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80" r:id="rId2"/>
    <p:sldMasterId id="2147483695" r:id="rId3"/>
    <p:sldMasterId id="2147483729" r:id="rId4"/>
    <p:sldMasterId id="2147483741" r:id="rId5"/>
    <p:sldMasterId id="2147483753" r:id="rId6"/>
    <p:sldMasterId id="2147483767" r:id="rId7"/>
    <p:sldMasterId id="2147483782" r:id="rId8"/>
    <p:sldMasterId id="2147483846" r:id="rId9"/>
  </p:sldMasterIdLst>
  <p:notesMasterIdLst>
    <p:notesMasterId r:id="rId91"/>
  </p:notesMasterIdLst>
  <p:sldIdLst>
    <p:sldId id="319" r:id="rId10"/>
    <p:sldId id="351" r:id="rId11"/>
    <p:sldId id="257" r:id="rId12"/>
    <p:sldId id="320" r:id="rId13"/>
    <p:sldId id="456" r:id="rId14"/>
    <p:sldId id="48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7" r:id="rId35"/>
    <p:sldId id="476" r:id="rId36"/>
    <p:sldId id="404" r:id="rId37"/>
    <p:sldId id="479" r:id="rId38"/>
    <p:sldId id="480" r:id="rId39"/>
    <p:sldId id="481" r:id="rId40"/>
    <p:sldId id="483" r:id="rId41"/>
    <p:sldId id="489" r:id="rId42"/>
    <p:sldId id="482" r:id="rId43"/>
    <p:sldId id="484" r:id="rId44"/>
    <p:sldId id="485" r:id="rId45"/>
    <p:sldId id="487" r:id="rId46"/>
    <p:sldId id="488" r:id="rId47"/>
    <p:sldId id="490" r:id="rId48"/>
    <p:sldId id="491" r:id="rId49"/>
    <p:sldId id="493" r:id="rId50"/>
    <p:sldId id="494" r:id="rId51"/>
    <p:sldId id="497" r:id="rId52"/>
    <p:sldId id="498" r:id="rId53"/>
    <p:sldId id="496" r:id="rId54"/>
    <p:sldId id="499" r:id="rId55"/>
    <p:sldId id="500" r:id="rId56"/>
    <p:sldId id="501" r:id="rId57"/>
    <p:sldId id="502" r:id="rId58"/>
    <p:sldId id="503" r:id="rId59"/>
    <p:sldId id="504" r:id="rId60"/>
    <p:sldId id="505" r:id="rId61"/>
    <p:sldId id="506" r:id="rId62"/>
    <p:sldId id="495" r:id="rId63"/>
    <p:sldId id="507" r:id="rId64"/>
    <p:sldId id="508" r:id="rId65"/>
    <p:sldId id="509" r:id="rId66"/>
    <p:sldId id="510" r:id="rId67"/>
    <p:sldId id="511" r:id="rId68"/>
    <p:sldId id="512" r:id="rId69"/>
    <p:sldId id="514" r:id="rId70"/>
    <p:sldId id="513" r:id="rId71"/>
    <p:sldId id="515" r:id="rId72"/>
    <p:sldId id="516" r:id="rId73"/>
    <p:sldId id="517" r:id="rId74"/>
    <p:sldId id="518" r:id="rId75"/>
    <p:sldId id="519" r:id="rId76"/>
    <p:sldId id="520" r:id="rId77"/>
    <p:sldId id="521" r:id="rId78"/>
    <p:sldId id="478" r:id="rId79"/>
    <p:sldId id="522" r:id="rId80"/>
    <p:sldId id="524" r:id="rId81"/>
    <p:sldId id="523" r:id="rId82"/>
    <p:sldId id="525" r:id="rId83"/>
    <p:sldId id="526" r:id="rId84"/>
    <p:sldId id="527" r:id="rId85"/>
    <p:sldId id="528" r:id="rId86"/>
    <p:sldId id="529" r:id="rId87"/>
    <p:sldId id="530" r:id="rId88"/>
    <p:sldId id="383" r:id="rId89"/>
    <p:sldId id="343" r:id="rId9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5C5"/>
    <a:srgbClr val="FFFFFF"/>
    <a:srgbClr val="B4B4B4"/>
    <a:srgbClr val="FF5757"/>
    <a:srgbClr val="82D4D8"/>
    <a:srgbClr val="73CED3"/>
    <a:srgbClr val="83CDD7"/>
    <a:srgbClr val="A7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4" autoAdjust="0"/>
    <p:restoredTop sz="94660"/>
  </p:normalViewPr>
  <p:slideViewPr>
    <p:cSldViewPr>
      <p:cViewPr varScale="1">
        <p:scale>
          <a:sx n="67" d="100"/>
          <a:sy n="67" d="100"/>
        </p:scale>
        <p:origin x="930" y="60"/>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tableStyles" Target="tableStyle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31192AE-9AAD-4A85-954D-FDF19FD1D2F6}" type="datetimeFigureOut">
              <a:rPr lang="en-IN" smtClean="0"/>
              <a:t>29-01-2021</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940EE58-81F2-4590-9227-0FEC3196F2D2}" type="slidenum">
              <a:rPr lang="en-IN" smtClean="0"/>
              <a:t>‹#›</a:t>
            </a:fld>
            <a:endParaRPr lang="en-IN"/>
          </a:p>
        </p:txBody>
      </p:sp>
    </p:spTree>
    <p:extLst>
      <p:ext uri="{BB962C8B-B14F-4D97-AF65-F5344CB8AC3E}">
        <p14:creationId xmlns:p14="http://schemas.microsoft.com/office/powerpoint/2010/main" val="413992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a:t>
            </a:fld>
            <a:endParaRPr lang="en-IN"/>
          </a:p>
        </p:txBody>
      </p:sp>
    </p:spTree>
    <p:extLst>
      <p:ext uri="{BB962C8B-B14F-4D97-AF65-F5344CB8AC3E}">
        <p14:creationId xmlns:p14="http://schemas.microsoft.com/office/powerpoint/2010/main" val="308097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30</a:t>
            </a:fld>
            <a:endParaRPr lang="en-IN"/>
          </a:p>
        </p:txBody>
      </p:sp>
    </p:spTree>
    <p:extLst>
      <p:ext uri="{BB962C8B-B14F-4D97-AF65-F5344CB8AC3E}">
        <p14:creationId xmlns:p14="http://schemas.microsoft.com/office/powerpoint/2010/main" val="662584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31</a:t>
            </a:fld>
            <a:endParaRPr lang="en-IN"/>
          </a:p>
        </p:txBody>
      </p:sp>
    </p:spTree>
    <p:extLst>
      <p:ext uri="{BB962C8B-B14F-4D97-AF65-F5344CB8AC3E}">
        <p14:creationId xmlns:p14="http://schemas.microsoft.com/office/powerpoint/2010/main" val="67744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32</a:t>
            </a:fld>
            <a:endParaRPr lang="en-IN"/>
          </a:p>
        </p:txBody>
      </p:sp>
    </p:spTree>
    <p:extLst>
      <p:ext uri="{BB962C8B-B14F-4D97-AF65-F5344CB8AC3E}">
        <p14:creationId xmlns:p14="http://schemas.microsoft.com/office/powerpoint/2010/main" val="357817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33</a:t>
            </a:fld>
            <a:endParaRPr lang="en-IN"/>
          </a:p>
        </p:txBody>
      </p:sp>
    </p:spTree>
    <p:extLst>
      <p:ext uri="{BB962C8B-B14F-4D97-AF65-F5344CB8AC3E}">
        <p14:creationId xmlns:p14="http://schemas.microsoft.com/office/powerpoint/2010/main" val="250279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34</a:t>
            </a:fld>
            <a:endParaRPr lang="en-IN"/>
          </a:p>
        </p:txBody>
      </p:sp>
    </p:spTree>
    <p:extLst>
      <p:ext uri="{BB962C8B-B14F-4D97-AF65-F5344CB8AC3E}">
        <p14:creationId xmlns:p14="http://schemas.microsoft.com/office/powerpoint/2010/main" val="246780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35</a:t>
            </a:fld>
            <a:endParaRPr lang="en-IN"/>
          </a:p>
        </p:txBody>
      </p:sp>
    </p:spTree>
    <p:extLst>
      <p:ext uri="{BB962C8B-B14F-4D97-AF65-F5344CB8AC3E}">
        <p14:creationId xmlns:p14="http://schemas.microsoft.com/office/powerpoint/2010/main" val="34909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36</a:t>
            </a:fld>
            <a:endParaRPr lang="en-IN"/>
          </a:p>
        </p:txBody>
      </p:sp>
    </p:spTree>
    <p:extLst>
      <p:ext uri="{BB962C8B-B14F-4D97-AF65-F5344CB8AC3E}">
        <p14:creationId xmlns:p14="http://schemas.microsoft.com/office/powerpoint/2010/main" val="288825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37</a:t>
            </a:fld>
            <a:endParaRPr lang="en-IN"/>
          </a:p>
        </p:txBody>
      </p:sp>
    </p:spTree>
    <p:extLst>
      <p:ext uri="{BB962C8B-B14F-4D97-AF65-F5344CB8AC3E}">
        <p14:creationId xmlns:p14="http://schemas.microsoft.com/office/powerpoint/2010/main" val="3990125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38</a:t>
            </a:fld>
            <a:endParaRPr lang="en-IN"/>
          </a:p>
        </p:txBody>
      </p:sp>
    </p:spTree>
    <p:extLst>
      <p:ext uri="{BB962C8B-B14F-4D97-AF65-F5344CB8AC3E}">
        <p14:creationId xmlns:p14="http://schemas.microsoft.com/office/powerpoint/2010/main" val="2733636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39</a:t>
            </a:fld>
            <a:endParaRPr lang="en-IN"/>
          </a:p>
        </p:txBody>
      </p:sp>
    </p:spTree>
    <p:extLst>
      <p:ext uri="{BB962C8B-B14F-4D97-AF65-F5344CB8AC3E}">
        <p14:creationId xmlns:p14="http://schemas.microsoft.com/office/powerpoint/2010/main" val="113353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21</a:t>
            </a:fld>
            <a:endParaRPr lang="en-IN"/>
          </a:p>
        </p:txBody>
      </p:sp>
    </p:spTree>
    <p:extLst>
      <p:ext uri="{BB962C8B-B14F-4D97-AF65-F5344CB8AC3E}">
        <p14:creationId xmlns:p14="http://schemas.microsoft.com/office/powerpoint/2010/main" val="215939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40</a:t>
            </a:fld>
            <a:endParaRPr lang="en-IN"/>
          </a:p>
        </p:txBody>
      </p:sp>
    </p:spTree>
    <p:extLst>
      <p:ext uri="{BB962C8B-B14F-4D97-AF65-F5344CB8AC3E}">
        <p14:creationId xmlns:p14="http://schemas.microsoft.com/office/powerpoint/2010/main" val="89297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41</a:t>
            </a:fld>
            <a:endParaRPr lang="en-IN"/>
          </a:p>
        </p:txBody>
      </p:sp>
    </p:spTree>
    <p:extLst>
      <p:ext uri="{BB962C8B-B14F-4D97-AF65-F5344CB8AC3E}">
        <p14:creationId xmlns:p14="http://schemas.microsoft.com/office/powerpoint/2010/main" val="218023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42</a:t>
            </a:fld>
            <a:endParaRPr lang="en-IN"/>
          </a:p>
        </p:txBody>
      </p:sp>
    </p:spTree>
    <p:extLst>
      <p:ext uri="{BB962C8B-B14F-4D97-AF65-F5344CB8AC3E}">
        <p14:creationId xmlns:p14="http://schemas.microsoft.com/office/powerpoint/2010/main" val="3891105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43</a:t>
            </a:fld>
            <a:endParaRPr lang="en-IN"/>
          </a:p>
        </p:txBody>
      </p:sp>
    </p:spTree>
    <p:extLst>
      <p:ext uri="{BB962C8B-B14F-4D97-AF65-F5344CB8AC3E}">
        <p14:creationId xmlns:p14="http://schemas.microsoft.com/office/powerpoint/2010/main" val="2348646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44</a:t>
            </a:fld>
            <a:endParaRPr lang="en-IN"/>
          </a:p>
        </p:txBody>
      </p:sp>
    </p:spTree>
    <p:extLst>
      <p:ext uri="{BB962C8B-B14F-4D97-AF65-F5344CB8AC3E}">
        <p14:creationId xmlns:p14="http://schemas.microsoft.com/office/powerpoint/2010/main" val="15403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45</a:t>
            </a:fld>
            <a:endParaRPr lang="en-IN"/>
          </a:p>
        </p:txBody>
      </p:sp>
    </p:spTree>
    <p:extLst>
      <p:ext uri="{BB962C8B-B14F-4D97-AF65-F5344CB8AC3E}">
        <p14:creationId xmlns:p14="http://schemas.microsoft.com/office/powerpoint/2010/main" val="312214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46</a:t>
            </a:fld>
            <a:endParaRPr lang="en-IN"/>
          </a:p>
        </p:txBody>
      </p:sp>
    </p:spTree>
    <p:extLst>
      <p:ext uri="{BB962C8B-B14F-4D97-AF65-F5344CB8AC3E}">
        <p14:creationId xmlns:p14="http://schemas.microsoft.com/office/powerpoint/2010/main" val="3804537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47</a:t>
            </a:fld>
            <a:endParaRPr lang="en-IN"/>
          </a:p>
        </p:txBody>
      </p:sp>
    </p:spTree>
    <p:extLst>
      <p:ext uri="{BB962C8B-B14F-4D97-AF65-F5344CB8AC3E}">
        <p14:creationId xmlns:p14="http://schemas.microsoft.com/office/powerpoint/2010/main" val="3010716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48</a:t>
            </a:fld>
            <a:endParaRPr lang="en-IN"/>
          </a:p>
        </p:txBody>
      </p:sp>
    </p:spTree>
    <p:extLst>
      <p:ext uri="{BB962C8B-B14F-4D97-AF65-F5344CB8AC3E}">
        <p14:creationId xmlns:p14="http://schemas.microsoft.com/office/powerpoint/2010/main" val="3451381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49</a:t>
            </a:fld>
            <a:endParaRPr lang="en-IN"/>
          </a:p>
        </p:txBody>
      </p:sp>
    </p:spTree>
    <p:extLst>
      <p:ext uri="{BB962C8B-B14F-4D97-AF65-F5344CB8AC3E}">
        <p14:creationId xmlns:p14="http://schemas.microsoft.com/office/powerpoint/2010/main" val="312297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22</a:t>
            </a:fld>
            <a:endParaRPr lang="en-IN"/>
          </a:p>
        </p:txBody>
      </p:sp>
    </p:spTree>
    <p:extLst>
      <p:ext uri="{BB962C8B-B14F-4D97-AF65-F5344CB8AC3E}">
        <p14:creationId xmlns:p14="http://schemas.microsoft.com/office/powerpoint/2010/main" val="825801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50</a:t>
            </a:fld>
            <a:endParaRPr lang="en-IN"/>
          </a:p>
        </p:txBody>
      </p:sp>
    </p:spTree>
    <p:extLst>
      <p:ext uri="{BB962C8B-B14F-4D97-AF65-F5344CB8AC3E}">
        <p14:creationId xmlns:p14="http://schemas.microsoft.com/office/powerpoint/2010/main" val="429179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51</a:t>
            </a:fld>
            <a:endParaRPr lang="en-IN"/>
          </a:p>
        </p:txBody>
      </p:sp>
    </p:spTree>
    <p:extLst>
      <p:ext uri="{BB962C8B-B14F-4D97-AF65-F5344CB8AC3E}">
        <p14:creationId xmlns:p14="http://schemas.microsoft.com/office/powerpoint/2010/main" val="3517187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52</a:t>
            </a:fld>
            <a:endParaRPr lang="en-IN"/>
          </a:p>
        </p:txBody>
      </p:sp>
    </p:spTree>
    <p:extLst>
      <p:ext uri="{BB962C8B-B14F-4D97-AF65-F5344CB8AC3E}">
        <p14:creationId xmlns:p14="http://schemas.microsoft.com/office/powerpoint/2010/main" val="2564421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53</a:t>
            </a:fld>
            <a:endParaRPr lang="en-IN"/>
          </a:p>
        </p:txBody>
      </p:sp>
    </p:spTree>
    <p:extLst>
      <p:ext uri="{BB962C8B-B14F-4D97-AF65-F5344CB8AC3E}">
        <p14:creationId xmlns:p14="http://schemas.microsoft.com/office/powerpoint/2010/main" val="85639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54</a:t>
            </a:fld>
            <a:endParaRPr lang="en-IN"/>
          </a:p>
        </p:txBody>
      </p:sp>
    </p:spTree>
    <p:extLst>
      <p:ext uri="{BB962C8B-B14F-4D97-AF65-F5344CB8AC3E}">
        <p14:creationId xmlns:p14="http://schemas.microsoft.com/office/powerpoint/2010/main" val="1347167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55</a:t>
            </a:fld>
            <a:endParaRPr lang="en-IN"/>
          </a:p>
        </p:txBody>
      </p:sp>
    </p:spTree>
    <p:extLst>
      <p:ext uri="{BB962C8B-B14F-4D97-AF65-F5344CB8AC3E}">
        <p14:creationId xmlns:p14="http://schemas.microsoft.com/office/powerpoint/2010/main" val="224048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56</a:t>
            </a:fld>
            <a:endParaRPr lang="en-IN"/>
          </a:p>
        </p:txBody>
      </p:sp>
    </p:spTree>
    <p:extLst>
      <p:ext uri="{BB962C8B-B14F-4D97-AF65-F5344CB8AC3E}">
        <p14:creationId xmlns:p14="http://schemas.microsoft.com/office/powerpoint/2010/main" val="3053261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57</a:t>
            </a:fld>
            <a:endParaRPr lang="en-IN"/>
          </a:p>
        </p:txBody>
      </p:sp>
    </p:spTree>
    <p:extLst>
      <p:ext uri="{BB962C8B-B14F-4D97-AF65-F5344CB8AC3E}">
        <p14:creationId xmlns:p14="http://schemas.microsoft.com/office/powerpoint/2010/main" val="1259910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58</a:t>
            </a:fld>
            <a:endParaRPr lang="en-IN"/>
          </a:p>
        </p:txBody>
      </p:sp>
    </p:spTree>
    <p:extLst>
      <p:ext uri="{BB962C8B-B14F-4D97-AF65-F5344CB8AC3E}">
        <p14:creationId xmlns:p14="http://schemas.microsoft.com/office/powerpoint/2010/main" val="3441633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59</a:t>
            </a:fld>
            <a:endParaRPr lang="en-IN"/>
          </a:p>
        </p:txBody>
      </p:sp>
    </p:spTree>
    <p:extLst>
      <p:ext uri="{BB962C8B-B14F-4D97-AF65-F5344CB8AC3E}">
        <p14:creationId xmlns:p14="http://schemas.microsoft.com/office/powerpoint/2010/main" val="382734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23</a:t>
            </a:fld>
            <a:endParaRPr lang="en-IN"/>
          </a:p>
        </p:txBody>
      </p:sp>
    </p:spTree>
    <p:extLst>
      <p:ext uri="{BB962C8B-B14F-4D97-AF65-F5344CB8AC3E}">
        <p14:creationId xmlns:p14="http://schemas.microsoft.com/office/powerpoint/2010/main" val="241022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60</a:t>
            </a:fld>
            <a:endParaRPr lang="en-IN"/>
          </a:p>
        </p:txBody>
      </p:sp>
    </p:spTree>
    <p:extLst>
      <p:ext uri="{BB962C8B-B14F-4D97-AF65-F5344CB8AC3E}">
        <p14:creationId xmlns:p14="http://schemas.microsoft.com/office/powerpoint/2010/main" val="1751697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61</a:t>
            </a:fld>
            <a:endParaRPr lang="en-IN"/>
          </a:p>
        </p:txBody>
      </p:sp>
    </p:spTree>
    <p:extLst>
      <p:ext uri="{BB962C8B-B14F-4D97-AF65-F5344CB8AC3E}">
        <p14:creationId xmlns:p14="http://schemas.microsoft.com/office/powerpoint/2010/main" val="896019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62</a:t>
            </a:fld>
            <a:endParaRPr lang="en-IN"/>
          </a:p>
        </p:txBody>
      </p:sp>
    </p:spTree>
    <p:extLst>
      <p:ext uri="{BB962C8B-B14F-4D97-AF65-F5344CB8AC3E}">
        <p14:creationId xmlns:p14="http://schemas.microsoft.com/office/powerpoint/2010/main" val="317448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63</a:t>
            </a:fld>
            <a:endParaRPr lang="en-IN"/>
          </a:p>
        </p:txBody>
      </p:sp>
    </p:spTree>
    <p:extLst>
      <p:ext uri="{BB962C8B-B14F-4D97-AF65-F5344CB8AC3E}">
        <p14:creationId xmlns:p14="http://schemas.microsoft.com/office/powerpoint/2010/main" val="1035713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64</a:t>
            </a:fld>
            <a:endParaRPr lang="en-IN"/>
          </a:p>
        </p:txBody>
      </p:sp>
    </p:spTree>
    <p:extLst>
      <p:ext uri="{BB962C8B-B14F-4D97-AF65-F5344CB8AC3E}">
        <p14:creationId xmlns:p14="http://schemas.microsoft.com/office/powerpoint/2010/main" val="2127748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65</a:t>
            </a:fld>
            <a:endParaRPr lang="en-IN"/>
          </a:p>
        </p:txBody>
      </p:sp>
    </p:spTree>
    <p:extLst>
      <p:ext uri="{BB962C8B-B14F-4D97-AF65-F5344CB8AC3E}">
        <p14:creationId xmlns:p14="http://schemas.microsoft.com/office/powerpoint/2010/main" val="282108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66</a:t>
            </a:fld>
            <a:endParaRPr lang="en-IN"/>
          </a:p>
        </p:txBody>
      </p:sp>
    </p:spTree>
    <p:extLst>
      <p:ext uri="{BB962C8B-B14F-4D97-AF65-F5344CB8AC3E}">
        <p14:creationId xmlns:p14="http://schemas.microsoft.com/office/powerpoint/2010/main" val="837501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67</a:t>
            </a:fld>
            <a:endParaRPr lang="en-IN"/>
          </a:p>
        </p:txBody>
      </p:sp>
    </p:spTree>
    <p:extLst>
      <p:ext uri="{BB962C8B-B14F-4D97-AF65-F5344CB8AC3E}">
        <p14:creationId xmlns:p14="http://schemas.microsoft.com/office/powerpoint/2010/main" val="54845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68</a:t>
            </a:fld>
            <a:endParaRPr lang="en-IN"/>
          </a:p>
        </p:txBody>
      </p:sp>
    </p:spTree>
    <p:extLst>
      <p:ext uri="{BB962C8B-B14F-4D97-AF65-F5344CB8AC3E}">
        <p14:creationId xmlns:p14="http://schemas.microsoft.com/office/powerpoint/2010/main" val="2049847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69</a:t>
            </a:fld>
            <a:endParaRPr lang="en-IN"/>
          </a:p>
        </p:txBody>
      </p:sp>
    </p:spTree>
    <p:extLst>
      <p:ext uri="{BB962C8B-B14F-4D97-AF65-F5344CB8AC3E}">
        <p14:creationId xmlns:p14="http://schemas.microsoft.com/office/powerpoint/2010/main" val="127620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24</a:t>
            </a:fld>
            <a:endParaRPr lang="en-IN"/>
          </a:p>
        </p:txBody>
      </p:sp>
    </p:spTree>
    <p:extLst>
      <p:ext uri="{BB962C8B-B14F-4D97-AF65-F5344CB8AC3E}">
        <p14:creationId xmlns:p14="http://schemas.microsoft.com/office/powerpoint/2010/main" val="2226473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71</a:t>
            </a:fld>
            <a:endParaRPr lang="en-IN"/>
          </a:p>
        </p:txBody>
      </p:sp>
    </p:spTree>
    <p:extLst>
      <p:ext uri="{BB962C8B-B14F-4D97-AF65-F5344CB8AC3E}">
        <p14:creationId xmlns:p14="http://schemas.microsoft.com/office/powerpoint/2010/main" val="877799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72</a:t>
            </a:fld>
            <a:endParaRPr lang="en-IN"/>
          </a:p>
        </p:txBody>
      </p:sp>
    </p:spTree>
    <p:extLst>
      <p:ext uri="{BB962C8B-B14F-4D97-AF65-F5344CB8AC3E}">
        <p14:creationId xmlns:p14="http://schemas.microsoft.com/office/powerpoint/2010/main" val="9143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73</a:t>
            </a:fld>
            <a:endParaRPr lang="en-IN"/>
          </a:p>
        </p:txBody>
      </p:sp>
    </p:spTree>
    <p:extLst>
      <p:ext uri="{BB962C8B-B14F-4D97-AF65-F5344CB8AC3E}">
        <p14:creationId xmlns:p14="http://schemas.microsoft.com/office/powerpoint/2010/main" val="3501097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74</a:t>
            </a:fld>
            <a:endParaRPr lang="en-IN"/>
          </a:p>
        </p:txBody>
      </p:sp>
    </p:spTree>
    <p:extLst>
      <p:ext uri="{BB962C8B-B14F-4D97-AF65-F5344CB8AC3E}">
        <p14:creationId xmlns:p14="http://schemas.microsoft.com/office/powerpoint/2010/main" val="403906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75</a:t>
            </a:fld>
            <a:endParaRPr lang="en-IN"/>
          </a:p>
        </p:txBody>
      </p:sp>
    </p:spTree>
    <p:extLst>
      <p:ext uri="{BB962C8B-B14F-4D97-AF65-F5344CB8AC3E}">
        <p14:creationId xmlns:p14="http://schemas.microsoft.com/office/powerpoint/2010/main" val="2106543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76</a:t>
            </a:fld>
            <a:endParaRPr lang="en-IN"/>
          </a:p>
        </p:txBody>
      </p:sp>
    </p:spTree>
    <p:extLst>
      <p:ext uri="{BB962C8B-B14F-4D97-AF65-F5344CB8AC3E}">
        <p14:creationId xmlns:p14="http://schemas.microsoft.com/office/powerpoint/2010/main" val="4008648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77</a:t>
            </a:fld>
            <a:endParaRPr lang="en-IN"/>
          </a:p>
        </p:txBody>
      </p:sp>
    </p:spTree>
    <p:extLst>
      <p:ext uri="{BB962C8B-B14F-4D97-AF65-F5344CB8AC3E}">
        <p14:creationId xmlns:p14="http://schemas.microsoft.com/office/powerpoint/2010/main" val="355534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78</a:t>
            </a:fld>
            <a:endParaRPr lang="en-IN"/>
          </a:p>
        </p:txBody>
      </p:sp>
    </p:spTree>
    <p:extLst>
      <p:ext uri="{BB962C8B-B14F-4D97-AF65-F5344CB8AC3E}">
        <p14:creationId xmlns:p14="http://schemas.microsoft.com/office/powerpoint/2010/main" val="7833749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79</a:t>
            </a:fld>
            <a:endParaRPr lang="en-IN"/>
          </a:p>
        </p:txBody>
      </p:sp>
    </p:spTree>
    <p:extLst>
      <p:ext uri="{BB962C8B-B14F-4D97-AF65-F5344CB8AC3E}">
        <p14:creationId xmlns:p14="http://schemas.microsoft.com/office/powerpoint/2010/main" val="1530083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25</a:t>
            </a:fld>
            <a:endParaRPr lang="en-IN"/>
          </a:p>
        </p:txBody>
      </p:sp>
    </p:spTree>
    <p:extLst>
      <p:ext uri="{BB962C8B-B14F-4D97-AF65-F5344CB8AC3E}">
        <p14:creationId xmlns:p14="http://schemas.microsoft.com/office/powerpoint/2010/main" val="228582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26</a:t>
            </a:fld>
            <a:endParaRPr lang="en-IN"/>
          </a:p>
        </p:txBody>
      </p:sp>
    </p:spTree>
    <p:extLst>
      <p:ext uri="{BB962C8B-B14F-4D97-AF65-F5344CB8AC3E}">
        <p14:creationId xmlns:p14="http://schemas.microsoft.com/office/powerpoint/2010/main" val="266719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27</a:t>
            </a:fld>
            <a:endParaRPr lang="en-IN"/>
          </a:p>
        </p:txBody>
      </p:sp>
    </p:spTree>
    <p:extLst>
      <p:ext uri="{BB962C8B-B14F-4D97-AF65-F5344CB8AC3E}">
        <p14:creationId xmlns:p14="http://schemas.microsoft.com/office/powerpoint/2010/main" val="1511334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40EE58-81F2-4590-9227-0FEC3196F2D2}" type="slidenum">
              <a:rPr lang="en-IN" smtClean="0"/>
              <a:t>29</a:t>
            </a:fld>
            <a:endParaRPr lang="en-IN"/>
          </a:p>
        </p:txBody>
      </p:sp>
    </p:spTree>
    <p:extLst>
      <p:ext uri="{BB962C8B-B14F-4D97-AF65-F5344CB8AC3E}">
        <p14:creationId xmlns:p14="http://schemas.microsoft.com/office/powerpoint/2010/main" val="2604386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6"/>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9"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80"/>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1"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4"/>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57"/>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74"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74"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2" y="480063"/>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64"/>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81"/>
            <a:ext cx="7238124" cy="3966041"/>
          </a:xfrm>
          <a:prstGeom prst="rect">
            <a:avLst/>
          </a:prstGeom>
        </p:spPr>
      </p:pic>
      <p:sp>
        <p:nvSpPr>
          <p:cNvPr id="7" name="Picture Placeholder 2"/>
          <p:cNvSpPr>
            <a:spLocks noGrp="1"/>
          </p:cNvSpPr>
          <p:nvPr>
            <p:ph type="pic" idx="1" hasCustomPrompt="1"/>
          </p:nvPr>
        </p:nvSpPr>
        <p:spPr>
          <a:xfrm>
            <a:off x="5705876"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3" y="9"/>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16"/>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8"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2"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2" name="Group 4"/>
          <p:cNvGrpSpPr/>
          <p:nvPr userDrawn="1"/>
        </p:nvGrpSpPr>
        <p:grpSpPr>
          <a:xfrm>
            <a:off x="472013" y="1508788"/>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9411"/>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1201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7"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30"/>
          </p:nvPr>
        </p:nvSpPr>
        <p:spPr>
          <a:xfrm>
            <a:off x="6366651"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30"/>
          </p:nvPr>
        </p:nvSpPr>
        <p:spPr>
          <a:xfrm>
            <a:off x="442275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31"/>
          </p:nvPr>
        </p:nvSpPr>
        <p:spPr>
          <a:xfrm>
            <a:off x="8241066"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1" name="Content Placeholder 3"/>
          <p:cNvSpPr>
            <a:spLocks noGrp="1"/>
          </p:cNvSpPr>
          <p:nvPr>
            <p:ph sz="quarter" idx="29"/>
          </p:nvPr>
        </p:nvSpPr>
        <p:spPr>
          <a:xfrm>
            <a:off x="609607"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2" name="Content Placeholder 3"/>
          <p:cNvSpPr>
            <a:spLocks noGrp="1"/>
          </p:cNvSpPr>
          <p:nvPr>
            <p:ph sz="quarter" idx="30"/>
          </p:nvPr>
        </p:nvSpPr>
        <p:spPr>
          <a:xfrm>
            <a:off x="3433663"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3" name="Content Placeholder 3"/>
          <p:cNvSpPr>
            <a:spLocks noGrp="1"/>
          </p:cNvSpPr>
          <p:nvPr>
            <p:ph sz="quarter" idx="31"/>
          </p:nvPr>
        </p:nvSpPr>
        <p:spPr>
          <a:xfrm>
            <a:off x="6257716"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4" name="Content Placeholder 3"/>
          <p:cNvSpPr>
            <a:spLocks noGrp="1"/>
          </p:cNvSpPr>
          <p:nvPr>
            <p:ph sz="quarter" idx="32"/>
          </p:nvPr>
        </p:nvSpPr>
        <p:spPr>
          <a:xfrm>
            <a:off x="9081775"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members - 5 or les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1"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3" name="Picture Placeholder 2"/>
          <p:cNvSpPr>
            <a:spLocks noGrp="1"/>
          </p:cNvSpPr>
          <p:nvPr>
            <p:ph type="pic" sz="quarter" idx="32" hasCustomPrompt="1"/>
          </p:nvPr>
        </p:nvSpPr>
        <p:spPr>
          <a:xfrm>
            <a:off x="288126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6" name="Picture Placeholder 2"/>
          <p:cNvSpPr>
            <a:spLocks noGrp="1"/>
          </p:cNvSpPr>
          <p:nvPr>
            <p:ph type="pic" sz="quarter" idx="35" hasCustomPrompt="1"/>
          </p:nvPr>
        </p:nvSpPr>
        <p:spPr>
          <a:xfrm>
            <a:off x="515293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9" name="Picture Placeholder 2"/>
          <p:cNvSpPr>
            <a:spLocks noGrp="1"/>
          </p:cNvSpPr>
          <p:nvPr>
            <p:ph type="pic" sz="quarter" idx="38" hasCustomPrompt="1"/>
          </p:nvPr>
        </p:nvSpPr>
        <p:spPr>
          <a:xfrm>
            <a:off x="742460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2" name="Picture Placeholder 2"/>
          <p:cNvSpPr>
            <a:spLocks noGrp="1"/>
          </p:cNvSpPr>
          <p:nvPr>
            <p:ph type="pic" sz="quarter" idx="41" hasCustomPrompt="1"/>
          </p:nvPr>
        </p:nvSpPr>
        <p:spPr>
          <a:xfrm>
            <a:off x="969627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9695902"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9695903"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Text Placeholder 30"/>
          <p:cNvSpPr>
            <a:spLocks noGrp="1"/>
          </p:cNvSpPr>
          <p:nvPr>
            <p:ph type="body" sz="quarter" idx="44" hasCustomPrompt="1"/>
          </p:nvPr>
        </p:nvSpPr>
        <p:spPr>
          <a:xfrm>
            <a:off x="61158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7" name="Text Placeholder 30"/>
          <p:cNvSpPr>
            <a:spLocks noGrp="1"/>
          </p:cNvSpPr>
          <p:nvPr>
            <p:ph type="body" sz="quarter" idx="45" hasCustomPrompt="1"/>
          </p:nvPr>
        </p:nvSpPr>
        <p:spPr>
          <a:xfrm>
            <a:off x="611586"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8" name="Text Placeholder 30"/>
          <p:cNvSpPr>
            <a:spLocks noGrp="1"/>
          </p:cNvSpPr>
          <p:nvPr>
            <p:ph type="body" sz="quarter" idx="46" hasCustomPrompt="1"/>
          </p:nvPr>
        </p:nvSpPr>
        <p:spPr>
          <a:xfrm>
            <a:off x="288325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9" name="Text Placeholder 30"/>
          <p:cNvSpPr>
            <a:spLocks noGrp="1"/>
          </p:cNvSpPr>
          <p:nvPr>
            <p:ph type="body" sz="quarter" idx="47" hasCustomPrompt="1"/>
          </p:nvPr>
        </p:nvSpPr>
        <p:spPr>
          <a:xfrm>
            <a:off x="288325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0" name="Text Placeholder 30"/>
          <p:cNvSpPr>
            <a:spLocks noGrp="1"/>
          </p:cNvSpPr>
          <p:nvPr>
            <p:ph type="body" sz="quarter" idx="48" hasCustomPrompt="1"/>
          </p:nvPr>
        </p:nvSpPr>
        <p:spPr>
          <a:xfrm>
            <a:off x="5152943"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1" name="Text Placeholder 30"/>
          <p:cNvSpPr>
            <a:spLocks noGrp="1"/>
          </p:cNvSpPr>
          <p:nvPr>
            <p:ph type="body" sz="quarter" idx="49" hasCustomPrompt="1"/>
          </p:nvPr>
        </p:nvSpPr>
        <p:spPr>
          <a:xfrm>
            <a:off x="515294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2" name="Text Placeholder 30"/>
          <p:cNvSpPr>
            <a:spLocks noGrp="1"/>
          </p:cNvSpPr>
          <p:nvPr>
            <p:ph type="body" sz="quarter" idx="50" hasCustomPrompt="1"/>
          </p:nvPr>
        </p:nvSpPr>
        <p:spPr>
          <a:xfrm>
            <a:off x="743363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3" name="Text Placeholder 30"/>
          <p:cNvSpPr>
            <a:spLocks noGrp="1"/>
          </p:cNvSpPr>
          <p:nvPr>
            <p:ph type="body" sz="quarter" idx="51" hasCustomPrompt="1"/>
          </p:nvPr>
        </p:nvSpPr>
        <p:spPr>
          <a:xfrm>
            <a:off x="743363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members - 6 or mor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1" name="Text Placeholder 30"/>
          <p:cNvSpPr>
            <a:spLocks noGrp="1"/>
          </p:cNvSpPr>
          <p:nvPr>
            <p:ph type="body" sz="quarter" idx="30" hasCustomPrompt="1"/>
          </p:nvPr>
        </p:nvSpPr>
        <p:spPr>
          <a:xfrm>
            <a:off x="611206"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2" name="Text Placeholder 30"/>
          <p:cNvSpPr>
            <a:spLocks noGrp="1"/>
          </p:cNvSpPr>
          <p:nvPr>
            <p:ph type="body" sz="quarter" idx="31" hasCustomPrompt="1"/>
          </p:nvPr>
        </p:nvSpPr>
        <p:spPr>
          <a:xfrm>
            <a:off x="611206"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3" name="Picture Placeholder 2"/>
          <p:cNvSpPr>
            <a:spLocks noGrp="1"/>
          </p:cNvSpPr>
          <p:nvPr>
            <p:ph type="pic" sz="quarter" idx="32" hasCustomPrompt="1"/>
          </p:nvPr>
        </p:nvSpPr>
        <p:spPr>
          <a:xfrm>
            <a:off x="2497943"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4" name="Text Placeholder 30"/>
          <p:cNvSpPr>
            <a:spLocks noGrp="1"/>
          </p:cNvSpPr>
          <p:nvPr>
            <p:ph type="body" sz="quarter" idx="33" hasCustomPrompt="1"/>
          </p:nvPr>
        </p:nvSpPr>
        <p:spPr>
          <a:xfrm>
            <a:off x="2499548"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5" name="Text Placeholder 30"/>
          <p:cNvSpPr>
            <a:spLocks noGrp="1"/>
          </p:cNvSpPr>
          <p:nvPr>
            <p:ph type="body" sz="quarter" idx="34" hasCustomPrompt="1"/>
          </p:nvPr>
        </p:nvSpPr>
        <p:spPr>
          <a:xfrm>
            <a:off x="2499548"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6" name="Picture Placeholder 2"/>
          <p:cNvSpPr>
            <a:spLocks noGrp="1"/>
          </p:cNvSpPr>
          <p:nvPr>
            <p:ph type="pic" sz="quarter" idx="35" hasCustomPrompt="1"/>
          </p:nvPr>
        </p:nvSpPr>
        <p:spPr>
          <a:xfrm>
            <a:off x="4386284"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7" name="Text Placeholder 30"/>
          <p:cNvSpPr>
            <a:spLocks noGrp="1"/>
          </p:cNvSpPr>
          <p:nvPr>
            <p:ph type="body" sz="quarter" idx="36" hasCustomPrompt="1"/>
          </p:nvPr>
        </p:nvSpPr>
        <p:spPr>
          <a:xfrm>
            <a:off x="4387890"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8" name="Text Placeholder 30"/>
          <p:cNvSpPr>
            <a:spLocks noGrp="1"/>
          </p:cNvSpPr>
          <p:nvPr>
            <p:ph type="body" sz="quarter" idx="37" hasCustomPrompt="1"/>
          </p:nvPr>
        </p:nvSpPr>
        <p:spPr>
          <a:xfrm>
            <a:off x="4387890"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9" name="Picture Placeholder 2"/>
          <p:cNvSpPr>
            <a:spLocks noGrp="1"/>
          </p:cNvSpPr>
          <p:nvPr>
            <p:ph type="pic" sz="quarter" idx="38" hasCustomPrompt="1"/>
          </p:nvPr>
        </p:nvSpPr>
        <p:spPr>
          <a:xfrm>
            <a:off x="6274627"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0" name="Text Placeholder 30"/>
          <p:cNvSpPr>
            <a:spLocks noGrp="1"/>
          </p:cNvSpPr>
          <p:nvPr>
            <p:ph type="body" sz="quarter" idx="39" hasCustomPrompt="1"/>
          </p:nvPr>
        </p:nvSpPr>
        <p:spPr>
          <a:xfrm>
            <a:off x="6276232"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1" name="Text Placeholder 30"/>
          <p:cNvSpPr>
            <a:spLocks noGrp="1"/>
          </p:cNvSpPr>
          <p:nvPr>
            <p:ph type="body" sz="quarter" idx="40" hasCustomPrompt="1"/>
          </p:nvPr>
        </p:nvSpPr>
        <p:spPr>
          <a:xfrm>
            <a:off x="6276232"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2" name="Picture Placeholder 2"/>
          <p:cNvSpPr>
            <a:spLocks noGrp="1"/>
          </p:cNvSpPr>
          <p:nvPr>
            <p:ph type="pic" sz="quarter" idx="41" hasCustomPrompt="1"/>
          </p:nvPr>
        </p:nvSpPr>
        <p:spPr>
          <a:xfrm>
            <a:off x="8162968"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8164574"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8164574"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5" name="Picture Placeholder 2"/>
          <p:cNvSpPr>
            <a:spLocks noGrp="1"/>
          </p:cNvSpPr>
          <p:nvPr>
            <p:ph type="pic" sz="quarter" idx="44" hasCustomPrompt="1"/>
          </p:nvPr>
        </p:nvSpPr>
        <p:spPr>
          <a:xfrm>
            <a:off x="10051311"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6" name="Text Placeholder 30"/>
          <p:cNvSpPr>
            <a:spLocks noGrp="1"/>
          </p:cNvSpPr>
          <p:nvPr>
            <p:ph type="body" sz="quarter" idx="45" hasCustomPrompt="1"/>
          </p:nvPr>
        </p:nvSpPr>
        <p:spPr>
          <a:xfrm>
            <a:off x="10052917"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7" name="Text Placeholder 30"/>
          <p:cNvSpPr>
            <a:spLocks noGrp="1"/>
          </p:cNvSpPr>
          <p:nvPr>
            <p:ph type="body" sz="quarter" idx="46" hasCustomPrompt="1"/>
          </p:nvPr>
        </p:nvSpPr>
        <p:spPr>
          <a:xfrm>
            <a:off x="10052917"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8" name="Picture Placeholder 2"/>
          <p:cNvSpPr>
            <a:spLocks noGrp="1"/>
          </p:cNvSpPr>
          <p:nvPr>
            <p:ph type="pic" sz="quarter" idx="47" hasCustomPrompt="1"/>
          </p:nvPr>
        </p:nvSpPr>
        <p:spPr>
          <a:xfrm>
            <a:off x="609600"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9" name="Text Placeholder 30"/>
          <p:cNvSpPr>
            <a:spLocks noGrp="1"/>
          </p:cNvSpPr>
          <p:nvPr>
            <p:ph type="body" sz="quarter" idx="48" hasCustomPrompt="1"/>
          </p:nvPr>
        </p:nvSpPr>
        <p:spPr>
          <a:xfrm>
            <a:off x="611206"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0" name="Text Placeholder 30"/>
          <p:cNvSpPr>
            <a:spLocks noGrp="1"/>
          </p:cNvSpPr>
          <p:nvPr>
            <p:ph type="body" sz="quarter" idx="49" hasCustomPrompt="1"/>
          </p:nvPr>
        </p:nvSpPr>
        <p:spPr>
          <a:xfrm>
            <a:off x="611206"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1" name="Picture Placeholder 2"/>
          <p:cNvSpPr>
            <a:spLocks noGrp="1"/>
          </p:cNvSpPr>
          <p:nvPr>
            <p:ph type="pic" sz="quarter" idx="50" hasCustomPrompt="1"/>
          </p:nvPr>
        </p:nvSpPr>
        <p:spPr>
          <a:xfrm>
            <a:off x="2497943"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2" name="Text Placeholder 30"/>
          <p:cNvSpPr>
            <a:spLocks noGrp="1"/>
          </p:cNvSpPr>
          <p:nvPr>
            <p:ph type="body" sz="quarter" idx="51" hasCustomPrompt="1"/>
          </p:nvPr>
        </p:nvSpPr>
        <p:spPr>
          <a:xfrm>
            <a:off x="2499548"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3" name="Text Placeholder 30"/>
          <p:cNvSpPr>
            <a:spLocks noGrp="1"/>
          </p:cNvSpPr>
          <p:nvPr>
            <p:ph type="body" sz="quarter" idx="52" hasCustomPrompt="1"/>
          </p:nvPr>
        </p:nvSpPr>
        <p:spPr>
          <a:xfrm>
            <a:off x="2499548"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4" name="Picture Placeholder 2"/>
          <p:cNvSpPr>
            <a:spLocks noGrp="1"/>
          </p:cNvSpPr>
          <p:nvPr>
            <p:ph type="pic" sz="quarter" idx="53" hasCustomPrompt="1"/>
          </p:nvPr>
        </p:nvSpPr>
        <p:spPr>
          <a:xfrm>
            <a:off x="4386284"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5" name="Text Placeholder 30"/>
          <p:cNvSpPr>
            <a:spLocks noGrp="1"/>
          </p:cNvSpPr>
          <p:nvPr>
            <p:ph type="body" sz="quarter" idx="54" hasCustomPrompt="1"/>
          </p:nvPr>
        </p:nvSpPr>
        <p:spPr>
          <a:xfrm>
            <a:off x="4387890"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6" name="Text Placeholder 30"/>
          <p:cNvSpPr>
            <a:spLocks noGrp="1"/>
          </p:cNvSpPr>
          <p:nvPr>
            <p:ph type="body" sz="quarter" idx="55" hasCustomPrompt="1"/>
          </p:nvPr>
        </p:nvSpPr>
        <p:spPr>
          <a:xfrm>
            <a:off x="4387890"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7" name="Picture Placeholder 2"/>
          <p:cNvSpPr>
            <a:spLocks noGrp="1"/>
          </p:cNvSpPr>
          <p:nvPr>
            <p:ph type="pic" sz="quarter" idx="56" hasCustomPrompt="1"/>
          </p:nvPr>
        </p:nvSpPr>
        <p:spPr>
          <a:xfrm>
            <a:off x="6274627"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8" name="Text Placeholder 30"/>
          <p:cNvSpPr>
            <a:spLocks noGrp="1"/>
          </p:cNvSpPr>
          <p:nvPr>
            <p:ph type="body" sz="quarter" idx="57" hasCustomPrompt="1"/>
          </p:nvPr>
        </p:nvSpPr>
        <p:spPr>
          <a:xfrm>
            <a:off x="6276232"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9" name="Text Placeholder 30"/>
          <p:cNvSpPr>
            <a:spLocks noGrp="1"/>
          </p:cNvSpPr>
          <p:nvPr>
            <p:ph type="body" sz="quarter" idx="58" hasCustomPrompt="1"/>
          </p:nvPr>
        </p:nvSpPr>
        <p:spPr>
          <a:xfrm>
            <a:off x="6276232"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0" name="Picture Placeholder 2"/>
          <p:cNvSpPr>
            <a:spLocks noGrp="1"/>
          </p:cNvSpPr>
          <p:nvPr>
            <p:ph type="pic" sz="quarter" idx="59" hasCustomPrompt="1"/>
          </p:nvPr>
        </p:nvSpPr>
        <p:spPr>
          <a:xfrm>
            <a:off x="8162968"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1" name="Text Placeholder 30"/>
          <p:cNvSpPr>
            <a:spLocks noGrp="1"/>
          </p:cNvSpPr>
          <p:nvPr>
            <p:ph type="body" sz="quarter" idx="60" hasCustomPrompt="1"/>
          </p:nvPr>
        </p:nvSpPr>
        <p:spPr>
          <a:xfrm>
            <a:off x="8164574"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2" name="Text Placeholder 30"/>
          <p:cNvSpPr>
            <a:spLocks noGrp="1"/>
          </p:cNvSpPr>
          <p:nvPr>
            <p:ph type="body" sz="quarter" idx="61" hasCustomPrompt="1"/>
          </p:nvPr>
        </p:nvSpPr>
        <p:spPr>
          <a:xfrm>
            <a:off x="8164574"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3" name="Picture Placeholder 2"/>
          <p:cNvSpPr>
            <a:spLocks noGrp="1"/>
          </p:cNvSpPr>
          <p:nvPr>
            <p:ph type="pic" sz="quarter" idx="62" hasCustomPrompt="1"/>
          </p:nvPr>
        </p:nvSpPr>
        <p:spPr>
          <a:xfrm>
            <a:off x="10051311"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4" name="Text Placeholder 30"/>
          <p:cNvSpPr>
            <a:spLocks noGrp="1"/>
          </p:cNvSpPr>
          <p:nvPr>
            <p:ph type="body" sz="quarter" idx="63" hasCustomPrompt="1"/>
          </p:nvPr>
        </p:nvSpPr>
        <p:spPr>
          <a:xfrm>
            <a:off x="10052917"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5" name="Text Placeholder 30"/>
          <p:cNvSpPr>
            <a:spLocks noGrp="1"/>
          </p:cNvSpPr>
          <p:nvPr>
            <p:ph type="body" sz="quarter" idx="64" hasCustomPrompt="1"/>
          </p:nvPr>
        </p:nvSpPr>
        <p:spPr>
          <a:xfrm>
            <a:off x="10052917"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6"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7"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4231"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10" name="Content Placeholder 9"/>
          <p:cNvSpPr>
            <a:spLocks noGrp="1"/>
          </p:cNvSpPr>
          <p:nvPr>
            <p:ph sz="quarter" idx="30"/>
          </p:nvPr>
        </p:nvSpPr>
        <p:spPr>
          <a:xfrm>
            <a:off x="607831"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w/ ligh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475584"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475234"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6" name="Content Placeholder 9"/>
          <p:cNvSpPr>
            <a:spLocks noGrp="1"/>
          </p:cNvSpPr>
          <p:nvPr>
            <p:ph sz="quarter" idx="30"/>
          </p:nvPr>
        </p:nvSpPr>
        <p:spPr>
          <a:xfrm>
            <a:off x="6473455"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w/ left image (thi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8380280"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3" y="140718"/>
            <a:ext cx="838082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9448800" y="0"/>
            <a:ext cx="27432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a:t>
            </a:r>
            <a:br>
              <a:rPr lang="en-US" dirty="0"/>
            </a:br>
            <a:r>
              <a:rPr lang="en-US" dirty="0"/>
              <a:t>(7.5 x 3 in) </a:t>
            </a:r>
          </a:p>
        </p:txBody>
      </p:sp>
      <p:sp>
        <p:nvSpPr>
          <p:cNvPr id="10" name="Content Placeholder 9"/>
          <p:cNvSpPr>
            <a:spLocks noGrp="1"/>
          </p:cNvSpPr>
          <p:nvPr>
            <p:ph sz="quarter" idx="30"/>
          </p:nvPr>
        </p:nvSpPr>
        <p:spPr>
          <a:xfrm>
            <a:off x="607831" y="1219200"/>
            <a:ext cx="83837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images with content">
    <p:spTree>
      <p:nvGrpSpPr>
        <p:cNvPr id="1" name=""/>
        <p:cNvGrpSpPr/>
        <p:nvPr/>
      </p:nvGrpSpPr>
      <p:grpSpPr>
        <a:xfrm>
          <a:off x="0" y="0"/>
          <a:ext cx="0" cy="0"/>
          <a:chOff x="0" y="0"/>
          <a:chExt cx="0" cy="0"/>
        </a:xfrm>
      </p:grpSpPr>
      <p:sp>
        <p:nvSpPr>
          <p:cNvPr id="4"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
        <p:nvSpPr>
          <p:cNvPr id="20" name="Picture Placeholder 2"/>
          <p:cNvSpPr>
            <a:spLocks noGrp="1"/>
          </p:cNvSpPr>
          <p:nvPr>
            <p:ph type="pic" sz="quarter" idx="30" hasCustomPrompt="1"/>
          </p:nvPr>
        </p:nvSpPr>
        <p:spPr>
          <a:xfrm>
            <a:off x="615696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Титульный слайд">
    <p:spTree>
      <p:nvGrpSpPr>
        <p:cNvPr id="1" name=""/>
        <p:cNvGrpSpPr/>
        <p:nvPr/>
      </p:nvGrpSpPr>
      <p:grpSpPr>
        <a:xfrm>
          <a:off x="0" y="0"/>
          <a:ext cx="0" cy="0"/>
          <a:chOff x="0" y="0"/>
          <a:chExt cx="0" cy="0"/>
        </a:xfrm>
      </p:grpSpPr>
      <p:sp>
        <p:nvSpPr>
          <p:cNvPr id="3" name="Прямоугольник 1"/>
          <p:cNvSpPr/>
          <p:nvPr/>
        </p:nvSpPr>
        <p:spPr>
          <a:xfrm>
            <a:off x="-19051" y="1905000"/>
            <a:ext cx="12211051"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4" name="Прямоугольник 8"/>
          <p:cNvSpPr/>
          <p:nvPr/>
        </p:nvSpPr>
        <p:spPr>
          <a:xfrm>
            <a:off x="-19051" y="0"/>
            <a:ext cx="12211051"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5" name="Прямоугольник 3"/>
          <p:cNvSpPr/>
          <p:nvPr/>
        </p:nvSpPr>
        <p:spPr>
          <a:xfrm>
            <a:off x="1085851"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8" name="Рисунок 7"/>
          <p:cNvSpPr>
            <a:spLocks noGrp="1"/>
          </p:cNvSpPr>
          <p:nvPr>
            <p:ph type="pic" sz="quarter" idx="10"/>
          </p:nvPr>
        </p:nvSpPr>
        <p:spPr>
          <a:xfrm>
            <a:off x="1847851" y="2819400"/>
            <a:ext cx="8496300" cy="2800350"/>
          </a:xfrm>
          <a:prstGeom prst="rect">
            <a:avLst/>
          </a:prstGeom>
        </p:spPr>
        <p:txBody>
          <a:bodyPr/>
          <a:lstStyle/>
          <a:p>
            <a:pPr lvl="0"/>
            <a:r>
              <a:rPr lang="en-US" noProof="0" smtClean="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61" y="381010"/>
            <a:ext cx="5409719"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1" y="140718"/>
            <a:ext cx="5410067"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462677" y="0"/>
            <a:ext cx="2533403" cy="3671350"/>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4 in) </a:t>
            </a:r>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
        <p:nvSpPr>
          <p:cNvPr id="9" name="Picture Placeholder 2"/>
          <p:cNvSpPr>
            <a:spLocks noGrp="1"/>
          </p:cNvSpPr>
          <p:nvPr>
            <p:ph type="pic" sz="quarter" idx="31" hasCustomPrompt="1"/>
          </p:nvPr>
        </p:nvSpPr>
        <p:spPr>
          <a:xfrm>
            <a:off x="6462677" y="3757137"/>
            <a:ext cx="2533403" cy="3103622"/>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3.37 in) </a:t>
            </a:r>
          </a:p>
        </p:txBody>
      </p:sp>
      <p:sp>
        <p:nvSpPr>
          <p:cNvPr id="13" name="Picture Placeholder 2"/>
          <p:cNvSpPr>
            <a:spLocks noGrp="1"/>
          </p:cNvSpPr>
          <p:nvPr>
            <p:ph type="pic" sz="quarter" idx="32" hasCustomPrompt="1"/>
          </p:nvPr>
        </p:nvSpPr>
        <p:spPr>
          <a:xfrm>
            <a:off x="9080053" y="0"/>
            <a:ext cx="2533403" cy="2531366"/>
          </a:xfrm>
          <a:solidFill>
            <a:schemeClr val="tx1">
              <a:lumMod val="20000"/>
              <a:lumOff val="80000"/>
            </a:schemeClr>
          </a:solidFill>
        </p:spPr>
        <p:txBody>
          <a:bodyPr tIns="91440" anchor="t">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2.75in) </a:t>
            </a:r>
          </a:p>
        </p:txBody>
      </p:sp>
      <p:sp>
        <p:nvSpPr>
          <p:cNvPr id="14" name="Picture Placeholder 2"/>
          <p:cNvSpPr>
            <a:spLocks noGrp="1"/>
          </p:cNvSpPr>
          <p:nvPr>
            <p:ph type="pic" sz="quarter" idx="33" hasCustomPrompt="1"/>
          </p:nvPr>
        </p:nvSpPr>
        <p:spPr>
          <a:xfrm>
            <a:off x="9080053" y="2613951"/>
            <a:ext cx="2533403" cy="4244059"/>
          </a:xfrm>
          <a:solidFill>
            <a:schemeClr val="tx1">
              <a:lumMod val="20000"/>
              <a:lumOff val="80000"/>
            </a:schemeClr>
          </a:solidFill>
        </p:spPr>
        <p:txBody>
          <a:bodyPr tIns="91440">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 (2.75 x 4.6 in) </a:t>
            </a:r>
          </a:p>
        </p:txBody>
      </p:sp>
      <p:sp>
        <p:nvSpPr>
          <p:cNvPr id="15" name="Content Placeholder 9"/>
          <p:cNvSpPr>
            <a:spLocks noGrp="1"/>
          </p:cNvSpPr>
          <p:nvPr>
            <p:ph sz="quarter" idx="30"/>
          </p:nvPr>
        </p:nvSpPr>
        <p:spPr>
          <a:xfrm>
            <a:off x="607834" y="1219200"/>
            <a:ext cx="5411839"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w/ left image and feature box">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4" name="Text Placeholder 3"/>
          <p:cNvSpPr>
            <a:spLocks noGrp="1"/>
          </p:cNvSpPr>
          <p:nvPr>
            <p:ph type="body" sz="quarter" idx="30" hasCustomPrompt="1"/>
          </p:nvPr>
        </p:nvSpPr>
        <p:spPr>
          <a:xfrm>
            <a:off x="8382000" y="1549400"/>
            <a:ext cx="3276600" cy="3759200"/>
          </a:xfrm>
        </p:spPr>
        <p:txBody>
          <a:bodyPr anchor="ctr">
            <a:normAutofit/>
          </a:bodyPr>
          <a:lstStyle>
            <a:lvl1pPr marL="0" indent="0">
              <a:buNone/>
              <a:defRPr sz="1800">
                <a:solidFill>
                  <a:schemeClr val="tx2">
                    <a:lumMod val="75000"/>
                  </a:schemeClr>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A bulleted list or paragraph of content recommended.  </a:t>
            </a:r>
          </a:p>
        </p:txBody>
      </p:sp>
      <p:sp>
        <p:nvSpPr>
          <p:cNvPr id="11" name="Text Placeholder 10"/>
          <p:cNvSpPr>
            <a:spLocks noGrp="1"/>
          </p:cNvSpPr>
          <p:nvPr>
            <p:ph type="body" sz="quarter" idx="31" hasCustomPrompt="1"/>
          </p:nvPr>
        </p:nvSpPr>
        <p:spPr>
          <a:xfrm>
            <a:off x="4216400" y="1549400"/>
            <a:ext cx="3759200" cy="3759200"/>
          </a:xfrm>
          <a:solidFill>
            <a:schemeClr val="accent5">
              <a:alpha val="96000"/>
            </a:schemeClr>
          </a:solidFill>
        </p:spPr>
        <p:txBody>
          <a:bodyPr lIns="182880" rIns="182880" anchor="ctr"/>
          <a:lstStyle>
            <a:lvl1pPr marL="0" indent="0" algn="ctr">
              <a:buNone/>
              <a:defRPr baseline="0">
                <a:solidFill>
                  <a:schemeClr val="bg1"/>
                </a:solidFill>
              </a:defRPr>
            </a:lvl1pPr>
          </a:lstStyle>
          <a:p>
            <a:pPr lvl="0"/>
            <a:r>
              <a:rPr lang="en-US" dirty="0"/>
              <a:t>Short statement would go here to support the content </a:t>
            </a:r>
            <a:r>
              <a:rPr lang="en-US"/>
              <a:t>and image</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w/ box &amp; righ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533400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7" name="Text Placeholder 10"/>
          <p:cNvSpPr>
            <a:spLocks noGrp="1"/>
          </p:cNvSpPr>
          <p:nvPr>
            <p:ph type="body" sz="quarter" idx="33" hasCustomPrompt="1"/>
          </p:nvPr>
        </p:nvSpPr>
        <p:spPr>
          <a:xfrm>
            <a:off x="630865"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
        <p:nvSpPr>
          <p:cNvPr id="13" name="Text Placeholder 12"/>
          <p:cNvSpPr>
            <a:spLocks noGrp="1"/>
          </p:cNvSpPr>
          <p:nvPr>
            <p:ph type="body" sz="quarter" idx="32" hasCustomPrompt="1"/>
          </p:nvPr>
        </p:nvSpPr>
        <p:spPr>
          <a:xfrm>
            <a:off x="630871" y="3048000"/>
            <a:ext cx="4398335" cy="3200400"/>
          </a:xfrm>
        </p:spPr>
        <p:txBody>
          <a:bodyPr>
            <a:normAutofit/>
          </a:bodyPr>
          <a:lstStyle>
            <a:lvl1pPr marL="0" indent="0">
              <a:buFont typeface="Arial" charset="0"/>
              <a:buNone/>
              <a:defRPr sz="18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0ADDF7C4-1C94-D94C-8399-95259F56211F}"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 box &amp; lef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13" name="Text Placeholder 12"/>
          <p:cNvSpPr>
            <a:spLocks noGrp="1"/>
          </p:cNvSpPr>
          <p:nvPr>
            <p:ph type="body" sz="quarter" idx="32" hasCustomPrompt="1"/>
          </p:nvPr>
        </p:nvSpPr>
        <p:spPr>
          <a:xfrm>
            <a:off x="7209471" y="3048000"/>
            <a:ext cx="4398335" cy="3200400"/>
          </a:xfrm>
        </p:spPr>
        <p:txBody>
          <a:bodyPr>
            <a:normAutofit/>
          </a:bodyPr>
          <a:lstStyle>
            <a:lvl1pPr marL="0" indent="0">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5" name="Text Placeholder 10"/>
          <p:cNvSpPr>
            <a:spLocks noGrp="1"/>
          </p:cNvSpPr>
          <p:nvPr>
            <p:ph type="body" sz="quarter" idx="33" hasCustomPrompt="1"/>
          </p:nvPr>
        </p:nvSpPr>
        <p:spPr>
          <a:xfrm>
            <a:off x="5867400"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2 images with content">
    <p:spTree>
      <p:nvGrpSpPr>
        <p:cNvPr id="1" name=""/>
        <p:cNvGrpSpPr/>
        <p:nvPr/>
      </p:nvGrpSpPr>
      <p:grpSpPr>
        <a:xfrm>
          <a:off x="0" y="0"/>
          <a:ext cx="0" cy="0"/>
          <a:chOff x="0" y="0"/>
          <a:chExt cx="0" cy="0"/>
        </a:xfrm>
      </p:grpSpPr>
      <p:sp>
        <p:nvSpPr>
          <p:cNvPr id="19" name="Picture Placeholder 2"/>
          <p:cNvSpPr>
            <a:spLocks noGrp="1"/>
          </p:cNvSpPr>
          <p:nvPr>
            <p:ph type="pic" sz="quarter" idx="29" hasCustomPrompt="1"/>
          </p:nvPr>
        </p:nvSpPr>
        <p:spPr>
          <a:xfrm>
            <a:off x="0" y="0"/>
            <a:ext cx="7725144" cy="37338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10.9 cm x 21.5 cm (4.3 in x 8.45) </a:t>
            </a:r>
          </a:p>
        </p:txBody>
      </p:sp>
      <p:sp>
        <p:nvSpPr>
          <p:cNvPr id="14" name="Content Placeholder 10"/>
          <p:cNvSpPr>
            <a:spLocks noGrp="1"/>
          </p:cNvSpPr>
          <p:nvPr>
            <p:ph sz="quarter" idx="32" hasCustomPrompt="1"/>
          </p:nvPr>
        </p:nvSpPr>
        <p:spPr>
          <a:xfrm>
            <a:off x="7725144" y="0"/>
            <a:ext cx="4466856" cy="3733800"/>
          </a:xfrm>
          <a:solidFill>
            <a:schemeClr val="accent5"/>
          </a:solidFill>
          <a:ln>
            <a:noFill/>
          </a:ln>
        </p:spPr>
        <p:txBody>
          <a:bodyPr lIns="365760" rIns="365760" anchor="ctr">
            <a:normAutofit/>
          </a:bodyPr>
          <a:lstStyle>
            <a:lvl1pPr marL="0" marR="0" indent="0" algn="l" defTabSz="609585" rtl="0" eaLnBrk="1" fontAlgn="auto" latinLnBrk="0" hangingPunct="1">
              <a:lnSpc>
                <a:spcPct val="100000"/>
              </a:lnSpc>
              <a:spcBef>
                <a:spcPts val="800"/>
              </a:spcBef>
              <a:spcAft>
                <a:spcPts val="0"/>
              </a:spcAft>
              <a:buClr>
                <a:schemeClr val="bg2"/>
              </a:buClr>
              <a:buSzTx/>
              <a:buFont typeface="Arial" charset="0"/>
              <a:buNone/>
              <a:tabLst/>
              <a:defRPr sz="2000" b="0" i="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Area to be used for featured text. Blue background will remain. For best results, use a short headline with size of 30 </a:t>
            </a:r>
            <a:r>
              <a:rPr lang="en-US" dirty="0" err="1"/>
              <a:t>pt</a:t>
            </a:r>
            <a:r>
              <a:rPr lang="en-US" dirty="0"/>
              <a:t>, followed by 20 </a:t>
            </a:r>
            <a:r>
              <a:rPr lang="en-US" dirty="0" err="1"/>
              <a:t>pt</a:t>
            </a:r>
            <a:r>
              <a:rPr lang="en-US" dirty="0"/>
              <a:t> text as supporting text </a:t>
            </a:r>
          </a:p>
        </p:txBody>
      </p:sp>
      <p:sp>
        <p:nvSpPr>
          <p:cNvPr id="8"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 block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E9E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4" name="Text Placeholder 3"/>
          <p:cNvSpPr>
            <a:spLocks noGrp="1"/>
          </p:cNvSpPr>
          <p:nvPr>
            <p:ph type="body" sz="quarter" idx="10" hasCustomPrompt="1"/>
          </p:nvPr>
        </p:nvSpPr>
        <p:spPr>
          <a:xfrm>
            <a:off x="611248"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5" name="Text Placeholder 3"/>
          <p:cNvSpPr>
            <a:spLocks noGrp="1"/>
          </p:cNvSpPr>
          <p:nvPr>
            <p:ph type="body" sz="quarter" idx="21" hasCustomPrompt="1"/>
          </p:nvPr>
        </p:nvSpPr>
        <p:spPr>
          <a:xfrm>
            <a:off x="2823484"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8" name="Text Placeholder 3"/>
          <p:cNvSpPr>
            <a:spLocks noGrp="1"/>
          </p:cNvSpPr>
          <p:nvPr>
            <p:ph type="body" sz="quarter" idx="22" hasCustomPrompt="1"/>
          </p:nvPr>
        </p:nvSpPr>
        <p:spPr>
          <a:xfrm>
            <a:off x="5035720"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9" name="Text Placeholder 3"/>
          <p:cNvSpPr>
            <a:spLocks noGrp="1"/>
          </p:cNvSpPr>
          <p:nvPr>
            <p:ph type="body" sz="quarter" idx="23" hasCustomPrompt="1"/>
          </p:nvPr>
        </p:nvSpPr>
        <p:spPr>
          <a:xfrm>
            <a:off x="7247956"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40" name="Text Placeholder 3"/>
          <p:cNvSpPr>
            <a:spLocks noGrp="1"/>
          </p:cNvSpPr>
          <p:nvPr>
            <p:ph type="body" sz="quarter" idx="24" hasCustomPrompt="1"/>
          </p:nvPr>
        </p:nvSpPr>
        <p:spPr>
          <a:xfrm>
            <a:off x="9460191"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6" name="Right Triangle 25"/>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27" name="TextBox 26"/>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469B07E3-E679-0345-856B-F6FDDA39DEEC}" type="slidenum">
              <a:rPr lang="en-US" sz="1200" smtClean="0">
                <a:solidFill>
                  <a:srgbClr val="FFFFFF"/>
                </a:solidFill>
              </a:rPr>
              <a:pPr algn="ctr" defTabSz="1219170"/>
              <a:t>‹#›</a:t>
            </a:fld>
            <a:endParaRPr lang="en-US" sz="1200" dirty="0">
              <a:solidFill>
                <a:srgbClr val="FFFFFF"/>
              </a:solidFill>
            </a:endParaRPr>
          </a:p>
        </p:txBody>
      </p:sp>
      <p:sp>
        <p:nvSpPr>
          <p:cNvPr id="28" name="Text Placeholder 27"/>
          <p:cNvSpPr>
            <a:spLocks noGrp="1"/>
          </p:cNvSpPr>
          <p:nvPr>
            <p:ph type="body" sz="quarter" idx="11" hasCustomPrompt="1"/>
          </p:nvPr>
        </p:nvSpPr>
        <p:spPr>
          <a:xfrm>
            <a:off x="1267395"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0" name="Text Placeholder 27"/>
          <p:cNvSpPr>
            <a:spLocks noGrp="1"/>
          </p:cNvSpPr>
          <p:nvPr>
            <p:ph type="body" sz="quarter" idx="13" hasCustomPrompt="1"/>
          </p:nvPr>
        </p:nvSpPr>
        <p:spPr>
          <a:xfrm>
            <a:off x="34755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2" name="Text Placeholder 27"/>
          <p:cNvSpPr>
            <a:spLocks noGrp="1"/>
          </p:cNvSpPr>
          <p:nvPr>
            <p:ph type="body" sz="quarter" idx="15" hasCustomPrompt="1"/>
          </p:nvPr>
        </p:nvSpPr>
        <p:spPr>
          <a:xfrm>
            <a:off x="56853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4" name="Text Placeholder 27"/>
          <p:cNvSpPr>
            <a:spLocks noGrp="1"/>
          </p:cNvSpPr>
          <p:nvPr>
            <p:ph type="body" sz="quarter" idx="17" hasCustomPrompt="1"/>
          </p:nvPr>
        </p:nvSpPr>
        <p:spPr>
          <a:xfrm>
            <a:off x="78951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6" name="Text Placeholder 27"/>
          <p:cNvSpPr>
            <a:spLocks noGrp="1"/>
          </p:cNvSpPr>
          <p:nvPr>
            <p:ph type="body" sz="quarter" idx="19" hasCustomPrompt="1"/>
          </p:nvPr>
        </p:nvSpPr>
        <p:spPr>
          <a:xfrm>
            <a:off x="101049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10" name="Text Placeholder 9"/>
          <p:cNvSpPr>
            <a:spLocks noGrp="1"/>
          </p:cNvSpPr>
          <p:nvPr>
            <p:ph type="body" sz="quarter" idx="20" hasCustomPrompt="1"/>
          </p:nvPr>
        </p:nvSpPr>
        <p:spPr>
          <a:xfrm>
            <a:off x="2057400" y="228600"/>
            <a:ext cx="85344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a:solidFill>
                  <a:schemeClr val="bg1"/>
                </a:solidFill>
              </a:defRPr>
            </a:lvl1pPr>
          </a:lstStyle>
          <a:p>
            <a:pPr lvl="0"/>
            <a:r>
              <a:rPr lang="en-US" dirty="0"/>
              <a:t>TIP: Use </a:t>
            </a:r>
            <a:r>
              <a:rPr lang="en-US"/>
              <a:t>a blank space </a:t>
            </a:r>
            <a:r>
              <a:rPr lang="en-US" dirty="0"/>
              <a:t>in place of the “Add icon” text, then use an approved icon in a contrasting color. White is recommended. Delete this orange box when completed.</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 name="Title 1"/>
          <p:cNvSpPr>
            <a:spLocks noGrp="1"/>
          </p:cNvSpPr>
          <p:nvPr>
            <p:ph type="title"/>
          </p:nvPr>
        </p:nvSpPr>
        <p:spPr>
          <a:xfrm>
            <a:off x="609955" y="381010"/>
            <a:ext cx="10972092" cy="524999"/>
          </a:xfrm>
        </p:spPr>
        <p:txBody>
          <a:bodyPr/>
          <a:lstStyle/>
          <a:p>
            <a:r>
              <a:rPr lang="en-US" smtClean="0"/>
              <a:t>Click to edit Master title style</a:t>
            </a:r>
            <a:endParaRPr lang="en-US"/>
          </a:p>
        </p:txBody>
      </p:sp>
      <p:sp>
        <p:nvSpPr>
          <p:cNvPr id="8" name="Picture Placeholder 7"/>
          <p:cNvSpPr>
            <a:spLocks noGrp="1"/>
          </p:cNvSpPr>
          <p:nvPr>
            <p:ph type="pic" sz="quarter" idx="10" hasCustomPrompt="1"/>
          </p:nvPr>
        </p:nvSpPr>
        <p:spPr>
          <a:xfrm>
            <a:off x="728472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9" name="Picture Placeholder 7"/>
          <p:cNvSpPr>
            <a:spLocks noGrp="1"/>
          </p:cNvSpPr>
          <p:nvPr>
            <p:ph type="pic" sz="quarter" idx="11" hasCustomPrompt="1"/>
          </p:nvPr>
        </p:nvSpPr>
        <p:spPr>
          <a:xfrm>
            <a:off x="182880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11" name="Text Placeholder 10"/>
          <p:cNvSpPr>
            <a:spLocks noGrp="1"/>
          </p:cNvSpPr>
          <p:nvPr>
            <p:ph type="body" sz="quarter" idx="12" hasCustomPrompt="1"/>
          </p:nvPr>
        </p:nvSpPr>
        <p:spPr>
          <a:xfrm>
            <a:off x="4338320" y="1056168"/>
            <a:ext cx="3454400" cy="3454400"/>
          </a:xfrm>
          <a:prstGeom prst="ellipse">
            <a:avLst/>
          </a:prstGeom>
          <a:solidFill>
            <a:schemeClr val="accent5"/>
          </a:solidFill>
        </p:spPr>
        <p:txBody>
          <a:bodyPr anchor="ctr">
            <a:normAutofit/>
          </a:bodyPr>
          <a:lstStyle>
            <a:lvl1pPr marL="0" indent="0" algn="ctr">
              <a:lnSpc>
                <a:spcPct val="80000"/>
              </a:lnSpc>
              <a:buNone/>
              <a:defRPr sz="3000">
                <a:solidFill>
                  <a:schemeClr val="bg1"/>
                </a:solidFill>
              </a:defRPr>
            </a:lvl1pPr>
            <a:lvl2pPr marL="609585" indent="0">
              <a:buNone/>
              <a:defRPr>
                <a:solidFill>
                  <a:schemeClr val="bg1"/>
                </a:solidFill>
              </a:defRPr>
            </a:lvl2pPr>
            <a:lvl3pPr marL="853419" indent="0">
              <a:buNone/>
              <a:defRPr>
                <a:solidFill>
                  <a:schemeClr val="bg1"/>
                </a:solidFill>
              </a:defRPr>
            </a:lvl3pPr>
            <a:lvl4pPr marL="1341086" indent="0">
              <a:buNone/>
              <a:defRPr>
                <a:solidFill>
                  <a:schemeClr val="bg1"/>
                </a:solidFill>
              </a:defRPr>
            </a:lvl4pPr>
            <a:lvl5pPr marL="1828754" indent="0">
              <a:buNone/>
              <a:defRPr>
                <a:solidFill>
                  <a:schemeClr val="bg1"/>
                </a:solidFill>
              </a:defRPr>
            </a:lvl5pPr>
          </a:lstStyle>
          <a:p>
            <a:pPr lvl="0"/>
            <a:r>
              <a:rPr lang="en-US" dirty="0"/>
              <a:t>Short title </a:t>
            </a:r>
          </a:p>
          <a:p>
            <a:pPr lvl="0"/>
            <a:r>
              <a:rPr lang="en-US" dirty="0"/>
              <a:t>would go here</a:t>
            </a:r>
          </a:p>
        </p:txBody>
      </p:sp>
      <p:sp>
        <p:nvSpPr>
          <p:cNvPr id="10" name="Text Placeholder 12"/>
          <p:cNvSpPr>
            <a:spLocks noGrp="1"/>
          </p:cNvSpPr>
          <p:nvPr>
            <p:ph type="body" sz="quarter" idx="32" hasCustomPrompt="1"/>
          </p:nvPr>
        </p:nvSpPr>
        <p:spPr>
          <a:xfrm>
            <a:off x="8182313"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6" name="Text Placeholder 12"/>
          <p:cNvSpPr>
            <a:spLocks noGrp="1"/>
          </p:cNvSpPr>
          <p:nvPr>
            <p:ph type="body" sz="quarter" idx="36" hasCustomPrompt="1"/>
          </p:nvPr>
        </p:nvSpPr>
        <p:spPr>
          <a:xfrm>
            <a:off x="4399220"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7" name="Text Placeholder 12"/>
          <p:cNvSpPr>
            <a:spLocks noGrp="1"/>
          </p:cNvSpPr>
          <p:nvPr>
            <p:ph type="body" sz="quarter" idx="37" hasCustomPrompt="1"/>
          </p:nvPr>
        </p:nvSpPr>
        <p:spPr>
          <a:xfrm>
            <a:off x="609955"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Tree>
    <p:extLst>
      <p:ext uri="{BB962C8B-B14F-4D97-AF65-F5344CB8AC3E}">
        <p14:creationId xmlns:p14="http://schemas.microsoft.com/office/powerpoint/2010/main" val="8757957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2 images with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61976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9" name="Picture Placeholder 2"/>
          <p:cNvSpPr>
            <a:spLocks noGrp="1"/>
          </p:cNvSpPr>
          <p:nvPr>
            <p:ph type="pic" sz="quarter" idx="32" hasCustomPrompt="1"/>
          </p:nvPr>
        </p:nvSpPr>
        <p:spPr>
          <a:xfrm>
            <a:off x="61976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0" name="Picture Placeholder 2"/>
          <p:cNvSpPr>
            <a:spLocks noGrp="1"/>
          </p:cNvSpPr>
          <p:nvPr>
            <p:ph type="pic" sz="quarter" idx="33" hasCustomPrompt="1"/>
          </p:nvPr>
        </p:nvSpPr>
        <p:spPr>
          <a:xfrm>
            <a:off x="339852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1" name="Picture Placeholder 2"/>
          <p:cNvSpPr>
            <a:spLocks noGrp="1"/>
          </p:cNvSpPr>
          <p:nvPr>
            <p:ph type="pic" sz="quarter" idx="34" hasCustomPrompt="1"/>
          </p:nvPr>
        </p:nvSpPr>
        <p:spPr>
          <a:xfrm>
            <a:off x="339852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2" name="Picture Placeholder 2"/>
          <p:cNvSpPr>
            <a:spLocks noGrp="1"/>
          </p:cNvSpPr>
          <p:nvPr>
            <p:ph type="pic" sz="quarter" idx="35" hasCustomPrompt="1"/>
          </p:nvPr>
        </p:nvSpPr>
        <p:spPr>
          <a:xfrm>
            <a:off x="6167120" y="1566661"/>
            <a:ext cx="5435600" cy="4234701"/>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2 images with content">
    <p:spTree>
      <p:nvGrpSpPr>
        <p:cNvPr id="1" name=""/>
        <p:cNvGrpSpPr/>
        <p:nvPr/>
      </p:nvGrpSpPr>
      <p:grpSpPr>
        <a:xfrm>
          <a:off x="0" y="0"/>
          <a:ext cx="0" cy="0"/>
          <a:chOff x="0" y="0"/>
          <a:chExt cx="0" cy="0"/>
        </a:xfrm>
      </p:grpSpPr>
      <p:sp>
        <p:nvSpPr>
          <p:cNvPr id="35" name="Rectangle 34"/>
          <p:cNvSpPr/>
          <p:nvPr userDrawn="1"/>
        </p:nvSpPr>
        <p:spPr>
          <a:xfrm>
            <a:off x="8097623" y="2279217"/>
            <a:ext cx="2160575" cy="22927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7" name="Rectangle 36"/>
          <p:cNvSpPr/>
          <p:nvPr userDrawn="1"/>
        </p:nvSpPr>
        <p:spPr>
          <a:xfrm>
            <a:off x="6005596" y="4569263"/>
            <a:ext cx="2202896" cy="22927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4" name="Rectangle 33"/>
          <p:cNvSpPr/>
          <p:nvPr userDrawn="1"/>
        </p:nvSpPr>
        <p:spPr>
          <a:xfrm>
            <a:off x="4061070" y="2279217"/>
            <a:ext cx="2111132" cy="22927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5" name="Rectangle 4"/>
          <p:cNvSpPr/>
          <p:nvPr userDrawn="1"/>
        </p:nvSpPr>
        <p:spPr>
          <a:xfrm>
            <a:off x="1960887" y="-10839"/>
            <a:ext cx="2190056" cy="22927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6" name="Rectangle 35"/>
          <p:cNvSpPr/>
          <p:nvPr userDrawn="1"/>
        </p:nvSpPr>
        <p:spPr>
          <a:xfrm>
            <a:off x="-1132" y="4569263"/>
            <a:ext cx="2083551" cy="22894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13" name="Picture Placeholder 2"/>
          <p:cNvSpPr>
            <a:spLocks noGrp="1" noChangeAspect="1"/>
          </p:cNvSpPr>
          <p:nvPr>
            <p:ph type="pic" sz="quarter" idx="35" hasCustomPrompt="1"/>
          </p:nvPr>
        </p:nvSpPr>
        <p:spPr>
          <a:xfrm>
            <a:off x="10131889"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7" name="Picture Placeholder 2"/>
          <p:cNvSpPr>
            <a:spLocks noGrp="1" noChangeAspect="1"/>
          </p:cNvSpPr>
          <p:nvPr>
            <p:ph type="pic" sz="quarter" idx="41" hasCustomPrompt="1"/>
          </p:nvPr>
        </p:nvSpPr>
        <p:spPr>
          <a:xfrm>
            <a:off x="10183758" y="2279217"/>
            <a:ext cx="200040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3" name="Picture Placeholder 2"/>
          <p:cNvSpPr>
            <a:spLocks noGrp="1" noChangeAspect="1"/>
          </p:cNvSpPr>
          <p:nvPr>
            <p:ph type="pic" sz="quarter" idx="47" hasCustomPrompt="1"/>
          </p:nvPr>
        </p:nvSpPr>
        <p:spPr>
          <a:xfrm>
            <a:off x="10131889"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2" name="Picture Placeholder 2"/>
          <p:cNvSpPr>
            <a:spLocks noGrp="1" noChangeAspect="1"/>
          </p:cNvSpPr>
          <p:nvPr>
            <p:ph type="pic" sz="quarter" idx="34" hasCustomPrompt="1"/>
          </p:nvPr>
        </p:nvSpPr>
        <p:spPr>
          <a:xfrm>
            <a:off x="8110659" y="-10839"/>
            <a:ext cx="208630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2" name="Picture Placeholder 2"/>
          <p:cNvSpPr>
            <a:spLocks noGrp="1" noChangeAspect="1"/>
          </p:cNvSpPr>
          <p:nvPr>
            <p:ph type="pic" sz="quarter" idx="46" hasCustomPrompt="1"/>
          </p:nvPr>
        </p:nvSpPr>
        <p:spPr>
          <a:xfrm>
            <a:off x="8134544" y="4569263"/>
            <a:ext cx="206241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1" name="Picture Placeholder 2"/>
          <p:cNvSpPr>
            <a:spLocks noGrp="1" noChangeAspect="1"/>
          </p:cNvSpPr>
          <p:nvPr>
            <p:ph type="pic" sz="quarter" idx="33" hasCustomPrompt="1"/>
          </p:nvPr>
        </p:nvSpPr>
        <p:spPr>
          <a:xfrm>
            <a:off x="6076909" y="-10839"/>
            <a:ext cx="2072585"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5" name="Picture Placeholder 2"/>
          <p:cNvSpPr>
            <a:spLocks noGrp="1" noChangeAspect="1"/>
          </p:cNvSpPr>
          <p:nvPr>
            <p:ph type="pic" sz="quarter" idx="39" hasCustomPrompt="1"/>
          </p:nvPr>
        </p:nvSpPr>
        <p:spPr>
          <a:xfrm>
            <a:off x="6099332" y="2279217"/>
            <a:ext cx="205015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0" name="Picture Placeholder 2"/>
          <p:cNvSpPr>
            <a:spLocks noGrp="1" noChangeAspect="1"/>
          </p:cNvSpPr>
          <p:nvPr>
            <p:ph type="pic" sz="quarter" idx="32" hasCustomPrompt="1"/>
          </p:nvPr>
        </p:nvSpPr>
        <p:spPr>
          <a:xfrm>
            <a:off x="4080933" y="-10839"/>
            <a:ext cx="201682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0" name="Picture Placeholder 2"/>
          <p:cNvSpPr>
            <a:spLocks noGrp="1" noChangeAspect="1"/>
          </p:cNvSpPr>
          <p:nvPr>
            <p:ph type="pic" sz="quarter" idx="44" hasCustomPrompt="1"/>
          </p:nvPr>
        </p:nvSpPr>
        <p:spPr>
          <a:xfrm>
            <a:off x="4064818" y="4569263"/>
            <a:ext cx="202866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3" name="Picture Placeholder 2"/>
          <p:cNvSpPr>
            <a:spLocks noGrp="1" noChangeAspect="1"/>
          </p:cNvSpPr>
          <p:nvPr>
            <p:ph type="pic" sz="quarter" idx="37" hasCustomPrompt="1"/>
          </p:nvPr>
        </p:nvSpPr>
        <p:spPr>
          <a:xfrm>
            <a:off x="2032411"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9" name="Picture Placeholder 2"/>
          <p:cNvSpPr>
            <a:spLocks noGrp="1" noChangeAspect="1"/>
          </p:cNvSpPr>
          <p:nvPr>
            <p:ph type="pic" sz="quarter" idx="43" hasCustomPrompt="1"/>
          </p:nvPr>
        </p:nvSpPr>
        <p:spPr>
          <a:xfrm>
            <a:off x="2032411"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9" name="Text Placeholder 37"/>
          <p:cNvSpPr>
            <a:spLocks noGrp="1"/>
          </p:cNvSpPr>
          <p:nvPr>
            <p:ph type="body" sz="quarter" idx="49" hasCustomPrompt="1"/>
          </p:nvPr>
        </p:nvSpPr>
        <p:spPr>
          <a:xfrm>
            <a:off x="43956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0" name="Text Placeholder 37"/>
          <p:cNvSpPr>
            <a:spLocks noGrp="1"/>
          </p:cNvSpPr>
          <p:nvPr>
            <p:ph type="body" sz="quarter" idx="50" hasCustomPrompt="1"/>
          </p:nvPr>
        </p:nvSpPr>
        <p:spPr>
          <a:xfrm>
            <a:off x="6434819"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1" name="Text Placeholder 37"/>
          <p:cNvSpPr>
            <a:spLocks noGrp="1"/>
          </p:cNvSpPr>
          <p:nvPr>
            <p:ph type="body" sz="quarter" idx="51" hasCustomPrompt="1"/>
          </p:nvPr>
        </p:nvSpPr>
        <p:spPr>
          <a:xfrm>
            <a:off x="84840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19" name="Picture Placeholder 2"/>
          <p:cNvSpPr>
            <a:spLocks noGrp="1" noChangeAspect="1"/>
          </p:cNvSpPr>
          <p:nvPr>
            <p:ph type="pic" sz="quarter" idx="29" hasCustomPrompt="1"/>
          </p:nvPr>
        </p:nvSpPr>
        <p:spPr>
          <a:xfrm>
            <a:off x="6"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2" name="Picture Placeholder 2"/>
          <p:cNvSpPr>
            <a:spLocks noGrp="1" noChangeAspect="1"/>
          </p:cNvSpPr>
          <p:nvPr>
            <p:ph type="pic" sz="quarter" idx="36" hasCustomPrompt="1"/>
          </p:nvPr>
        </p:nvSpPr>
        <p:spPr>
          <a:xfrm>
            <a:off x="6"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42" name="Text Placeholder 37"/>
          <p:cNvSpPr>
            <a:spLocks noGrp="1"/>
          </p:cNvSpPr>
          <p:nvPr>
            <p:ph type="body" sz="quarter" idx="52" hasCustomPrompt="1"/>
          </p:nvPr>
        </p:nvSpPr>
        <p:spPr>
          <a:xfrm>
            <a:off x="333427"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38" name="Text Placeholder 37"/>
          <p:cNvSpPr>
            <a:spLocks noGrp="1"/>
          </p:cNvSpPr>
          <p:nvPr>
            <p:ph type="body" sz="quarter" idx="48" hasCustomPrompt="1"/>
          </p:nvPr>
        </p:nvSpPr>
        <p:spPr>
          <a:xfrm>
            <a:off x="2364527" y="409984"/>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tx1">
              <a:lumMod val="20000"/>
              <a:lumOff val="80000"/>
            </a:schemeClr>
          </a:solidFill>
        </p:spPr>
        <p:txBody>
          <a:bodyPr/>
          <a:lstStyle>
            <a:lvl1pPr marL="0" indent="0" algn="ctr">
              <a:buNone/>
              <a:defRPr baseline="0">
                <a:solidFill>
                  <a:schemeClr val="bg1"/>
                </a:solidFill>
              </a:defRPr>
            </a:lvl1pPr>
          </a:lstStyle>
          <a:p>
            <a:r>
              <a:rPr lang="en-US" dirty="0"/>
              <a:t/>
            </a:r>
            <a:br>
              <a:rPr lang="en-US" dirty="0"/>
            </a:br>
            <a:r>
              <a:rPr lang="en-US" dirty="0"/>
              <a:t>Full Screen Image</a:t>
            </a:r>
          </a:p>
        </p:txBody>
      </p:sp>
      <p:sp>
        <p:nvSpPr>
          <p:cNvPr id="5" name="Text Placeholder 9"/>
          <p:cNvSpPr>
            <a:spLocks noGrp="1"/>
          </p:cNvSpPr>
          <p:nvPr>
            <p:ph type="body" sz="quarter" idx="20" hasCustomPrompt="1"/>
          </p:nvPr>
        </p:nvSpPr>
        <p:spPr>
          <a:xfrm>
            <a:off x="2895600" y="5715000"/>
            <a:ext cx="64008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baseline="0">
                <a:solidFill>
                  <a:schemeClr val="bg1"/>
                </a:solidFill>
              </a:defRPr>
            </a:lvl1pPr>
          </a:lstStyle>
          <a:p>
            <a:pPr lvl="0"/>
            <a:r>
              <a:rPr lang="en-US" dirty="0"/>
              <a:t>TIP: Using text over an image can work well</a:t>
            </a:r>
            <a:r>
              <a:rPr lang="en-US"/>
              <a:t>. </a:t>
            </a:r>
            <a:br>
              <a:rPr lang="en-US"/>
            </a:br>
            <a:r>
              <a:rPr lang="en-US" dirty="0"/>
              <a:t>Consider the contrast and legibility if choosing to add text. </a:t>
            </a:r>
          </a:p>
        </p:txBody>
      </p:sp>
    </p:spTree>
    <p:extLst>
      <p:ext uri="{BB962C8B-B14F-4D97-AF65-F5344CB8AC3E}">
        <p14:creationId xmlns:p14="http://schemas.microsoft.com/office/powerpoint/2010/main" val="272736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68353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Next Step">
    <p:spTree>
      <p:nvGrpSpPr>
        <p:cNvPr id="1" name=""/>
        <p:cNvGrpSpPr/>
        <p:nvPr/>
      </p:nvGrpSpPr>
      <p:grpSpPr>
        <a:xfrm>
          <a:off x="0" y="0"/>
          <a:ext cx="0" cy="0"/>
          <a:chOff x="0" y="0"/>
          <a:chExt cx="0" cy="0"/>
        </a:xfrm>
      </p:grpSpPr>
      <p:sp>
        <p:nvSpPr>
          <p:cNvPr id="3" name="Rectangle 2"/>
          <p:cNvSpPr/>
          <p:nvPr userDrawn="1"/>
        </p:nvSpPr>
        <p:spPr>
          <a:xfrm>
            <a:off x="533400" y="0"/>
            <a:ext cx="2667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3327434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le Watch Sample">
    <p:spTree>
      <p:nvGrpSpPr>
        <p:cNvPr id="1" name=""/>
        <p:cNvGrpSpPr/>
        <p:nvPr/>
      </p:nvGrpSpPr>
      <p:grpSpPr>
        <a:xfrm>
          <a:off x="0" y="0"/>
          <a:ext cx="0" cy="0"/>
          <a:chOff x="0" y="0"/>
          <a:chExt cx="0" cy="0"/>
        </a:xfrm>
      </p:grpSpPr>
      <p:sp>
        <p:nvSpPr>
          <p:cNvPr id="7" name="Rectangle 6"/>
          <p:cNvSpPr/>
          <p:nvPr userDrawn="1"/>
        </p:nvSpPr>
        <p:spPr>
          <a:xfrm>
            <a:off x="5486400" y="453"/>
            <a:ext cx="6705600" cy="6857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7620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5389" y="1310481"/>
            <a:ext cx="2452211" cy="4343400"/>
          </a:xfrm>
          <a:prstGeom prst="rect">
            <a:avLst/>
          </a:prstGeom>
        </p:spPr>
      </p:pic>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91E50229-9CF2-804E-86C1-331AA6BCAD56}" type="slidenum">
              <a:rPr lang="en-US" sz="1200" smtClean="0">
                <a:solidFill>
                  <a:srgbClr val="FFFFFF"/>
                </a:solidFill>
              </a:rPr>
              <a:pPr algn="ctr" defTabSz="1219170"/>
              <a:t>‹#›</a:t>
            </a:fld>
            <a:endParaRPr lang="en-US" sz="1200" dirty="0">
              <a:solidFill>
                <a:srgbClr val="FFFFFF"/>
              </a:solidFill>
            </a:endParaRPr>
          </a:p>
        </p:txBody>
      </p:sp>
      <p:sp>
        <p:nvSpPr>
          <p:cNvPr id="8" name="Picture Placeholder 7"/>
          <p:cNvSpPr>
            <a:spLocks noGrp="1"/>
          </p:cNvSpPr>
          <p:nvPr>
            <p:ph type="pic" sz="quarter" idx="29" hasCustomPrompt="1"/>
          </p:nvPr>
        </p:nvSpPr>
        <p:spPr>
          <a:xfrm>
            <a:off x="9178705" y="2526672"/>
            <a:ext cx="1649240" cy="1936687"/>
          </a:xfrm>
        </p:spPr>
        <p:txBody>
          <a:bodyPr>
            <a:normAutofit/>
          </a:bodyPr>
          <a:lstStyle>
            <a:lvl1pPr marL="0" indent="0" algn="ctr">
              <a:buFontTx/>
              <a:buNone/>
              <a:defRPr sz="2000">
                <a:solidFill>
                  <a:schemeClr val="bg1"/>
                </a:solidFill>
              </a:defRPr>
            </a:lvl1pPr>
          </a:lstStyle>
          <a:p>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Pad Tablet Sample">
    <p:spTree>
      <p:nvGrpSpPr>
        <p:cNvPr id="1" name=""/>
        <p:cNvGrpSpPr/>
        <p:nvPr/>
      </p:nvGrpSpPr>
      <p:grpSpPr>
        <a:xfrm>
          <a:off x="0" y="0"/>
          <a:ext cx="0" cy="0"/>
          <a:chOff x="0" y="0"/>
          <a:chExt cx="0" cy="0"/>
        </a:xfrm>
      </p:grpSpPr>
      <p:sp>
        <p:nvSpPr>
          <p:cNvPr id="7" name="Rectangle 6"/>
          <p:cNvSpPr/>
          <p:nvPr userDrawn="1"/>
        </p:nvSpPr>
        <p:spPr>
          <a:xfrm>
            <a:off x="4572001" y="457"/>
            <a:ext cx="7626875" cy="4571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6705237"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6" y="140718"/>
            <a:ext cx="6705671"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67056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Pad Air White wo Shado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5027" r="3035"/>
          <a:stretch/>
        </p:blipFill>
        <p:spPr>
          <a:xfrm>
            <a:off x="7424019" y="470377"/>
            <a:ext cx="4326696" cy="6260432"/>
          </a:xfrm>
          <a:prstGeom prst="rect">
            <a:avLst/>
          </a:prstGeom>
        </p:spPr>
      </p:pic>
      <p:sp>
        <p:nvSpPr>
          <p:cNvPr id="4" name="Picture Placeholder 3"/>
          <p:cNvSpPr>
            <a:spLocks noGrp="1"/>
          </p:cNvSpPr>
          <p:nvPr>
            <p:ph type="pic" sz="quarter" idx="10" hasCustomPrompt="1"/>
          </p:nvPr>
        </p:nvSpPr>
        <p:spPr>
          <a:xfrm>
            <a:off x="8030627" y="1144562"/>
            <a:ext cx="3299684" cy="440372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urface Tablet Sample">
    <p:spTree>
      <p:nvGrpSpPr>
        <p:cNvPr id="1" name=""/>
        <p:cNvGrpSpPr/>
        <p:nvPr/>
      </p:nvGrpSpPr>
      <p:grpSpPr>
        <a:xfrm>
          <a:off x="0" y="0"/>
          <a:ext cx="0" cy="0"/>
          <a:chOff x="0" y="0"/>
          <a:chExt cx="0" cy="0"/>
        </a:xfrm>
      </p:grpSpPr>
      <p:sp>
        <p:nvSpPr>
          <p:cNvPr id="7" name="Rectangle 6"/>
          <p:cNvSpPr/>
          <p:nvPr userDrawn="1"/>
        </p:nvSpPr>
        <p:spPr>
          <a:xfrm>
            <a:off x="6317725" y="10"/>
            <a:ext cx="5874275" cy="5104953"/>
          </a:xfrm>
          <a:prstGeom prst="rect">
            <a:avLst/>
          </a:prstGeom>
          <a:gradFill>
            <a:gsLst>
              <a:gs pos="52000">
                <a:schemeClr val="bg1">
                  <a:alpha val="80000"/>
                </a:schemeClr>
              </a:gs>
              <a:gs pos="100000">
                <a:schemeClr val="accent5">
                  <a:lumMod val="10000"/>
                  <a:lumOff val="90000"/>
                </a:schemeClr>
              </a:gs>
            </a:gsLst>
            <a:lin ang="189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8400" y="1669417"/>
            <a:ext cx="5757704" cy="3670536"/>
          </a:xfrm>
          <a:prstGeom prst="rect">
            <a:avLst/>
          </a:prstGeom>
        </p:spPr>
      </p:pic>
      <p:sp>
        <p:nvSpPr>
          <p:cNvPr id="4" name="Picture Placeholder 3"/>
          <p:cNvSpPr>
            <a:spLocks noGrp="1"/>
          </p:cNvSpPr>
          <p:nvPr>
            <p:ph type="pic" sz="quarter" idx="10" hasCustomPrompt="1"/>
          </p:nvPr>
        </p:nvSpPr>
        <p:spPr>
          <a:xfrm>
            <a:off x="6553200" y="1980054"/>
            <a:ext cx="4625856" cy="3018208"/>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acbook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104" y="1485040"/>
            <a:ext cx="6235173"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6723935" y="1815051"/>
            <a:ext cx="4434496" cy="2777576"/>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ptop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1" y="1485040"/>
            <a:ext cx="5515467"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200187" y="1760060"/>
            <a:ext cx="4207615"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c Sample">
    <p:spTree>
      <p:nvGrpSpPr>
        <p:cNvPr id="1" name=""/>
        <p:cNvGrpSpPr/>
        <p:nvPr/>
      </p:nvGrpSpPr>
      <p:grpSpPr>
        <a:xfrm>
          <a:off x="0" y="0"/>
          <a:ext cx="0" cy="0"/>
          <a:chOff x="0" y="0"/>
          <a:chExt cx="0" cy="0"/>
        </a:xfrm>
      </p:grpSpPr>
      <p:sp>
        <p:nvSpPr>
          <p:cNvPr id="10" name="Rectangle 9"/>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8" name="Picture 7" descr="iMa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4965" y="1021657"/>
            <a:ext cx="5989535" cy="5249652"/>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042977" y="1769593"/>
            <a:ext cx="4375507"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cons 1">
    <p:spTree>
      <p:nvGrpSpPr>
        <p:cNvPr id="1" name=""/>
        <p:cNvGrpSpPr/>
        <p:nvPr/>
      </p:nvGrpSpPr>
      <p:grpSpPr>
        <a:xfrm>
          <a:off x="0" y="0"/>
          <a:ext cx="0" cy="0"/>
          <a:chOff x="0" y="0"/>
          <a:chExt cx="0" cy="0"/>
        </a:xfrm>
      </p:grpSpPr>
      <p:grpSp>
        <p:nvGrpSpPr>
          <p:cNvPr id="2" name="Group 3"/>
          <p:cNvGrpSpPr/>
          <p:nvPr userDrawn="1"/>
        </p:nvGrpSpPr>
        <p:grpSpPr>
          <a:xfrm>
            <a:off x="959095" y="1104584"/>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API</a:t>
              </a:r>
            </a:p>
            <a:p>
              <a:pPr defTabSz="1219170">
                <a:lnSpc>
                  <a:spcPct val="300000"/>
                </a:lnSpc>
              </a:pPr>
              <a:r>
                <a:rPr lang="en-US" sz="900" dirty="0">
                  <a:solidFill>
                    <a:srgbClr val="3C3C3C"/>
                  </a:solidFill>
                </a:rPr>
                <a:t>Application</a:t>
              </a:r>
            </a:p>
            <a:p>
              <a:pPr defTabSz="1219170">
                <a:lnSpc>
                  <a:spcPct val="300000"/>
                </a:lnSpc>
              </a:pPr>
              <a:r>
                <a:rPr lang="en-US" sz="900" dirty="0">
                  <a:solidFill>
                    <a:srgbClr val="3C3C3C"/>
                  </a:solidFill>
                </a:rPr>
                <a:t>Architecture</a:t>
              </a:r>
            </a:p>
            <a:p>
              <a:pPr defTabSz="1219170">
                <a:lnSpc>
                  <a:spcPct val="300000"/>
                </a:lnSpc>
              </a:pPr>
              <a:r>
                <a:rPr lang="en-US" sz="900" dirty="0">
                  <a:solidFill>
                    <a:srgbClr val="3C3C3C"/>
                  </a:solidFill>
                </a:rPr>
                <a:t>Agile Development</a:t>
              </a:r>
            </a:p>
            <a:p>
              <a:pPr defTabSz="1219170">
                <a:lnSpc>
                  <a:spcPct val="300000"/>
                </a:lnSpc>
              </a:pPr>
              <a:r>
                <a:rPr lang="en-US" sz="900" dirty="0">
                  <a:solidFill>
                    <a:srgbClr val="3C3C3C"/>
                  </a:solidFill>
                </a:rPr>
                <a:t>Arrow - Pointer</a:t>
              </a:r>
            </a:p>
            <a:p>
              <a:pPr defTabSz="1219170">
                <a:lnSpc>
                  <a:spcPct val="300000"/>
                </a:lnSpc>
              </a:pPr>
              <a:r>
                <a:rPr lang="en-US" sz="900" dirty="0">
                  <a:solidFill>
                    <a:srgbClr val="3C3C3C"/>
                  </a:solidFill>
                </a:rPr>
                <a:t>Arrow - Single</a:t>
              </a:r>
            </a:p>
            <a:p>
              <a:pPr defTabSz="1219170">
                <a:lnSpc>
                  <a:spcPct val="300000"/>
                </a:lnSpc>
              </a:pPr>
              <a:r>
                <a:rPr lang="en-US" sz="900" dirty="0">
                  <a:solidFill>
                    <a:srgbClr val="3C3C3C"/>
                  </a:solidFill>
                </a:rPr>
                <a:t>Arrow - Bi-directional</a:t>
              </a:r>
            </a:p>
            <a:p>
              <a:pPr defTabSz="1219170">
                <a:lnSpc>
                  <a:spcPct val="300000"/>
                </a:lnSpc>
              </a:pPr>
              <a:r>
                <a:rPr lang="en-US" sz="900" dirty="0">
                  <a:solidFill>
                    <a:srgbClr val="3C3C3C"/>
                  </a:solidFill>
                </a:rPr>
                <a:t>Arrow - Cycle</a:t>
              </a:r>
            </a:p>
            <a:p>
              <a:pPr defTabSz="1219170">
                <a:lnSpc>
                  <a:spcPct val="300000"/>
                </a:lnSpc>
              </a:pPr>
              <a:r>
                <a:rPr lang="en-US" sz="900" dirty="0">
                  <a:solidFill>
                    <a:srgbClr val="3C3C3C"/>
                  </a:solidFill>
                </a:rPr>
                <a:t>Arrow - Cycle 2</a:t>
              </a:r>
            </a:p>
            <a:p>
              <a:pPr defTabSz="1219170">
                <a:lnSpc>
                  <a:spcPct val="300000"/>
                </a:lnSpc>
              </a:pPr>
              <a:r>
                <a:rPr lang="en-US" sz="900" dirty="0">
                  <a:solidFill>
                    <a:srgbClr val="3C3C3C"/>
                  </a:solidFill>
                </a:rPr>
                <a:t>Arrow - Flexible</a:t>
              </a:r>
            </a:p>
            <a:p>
              <a:pPr defTabSz="1219170">
                <a:lnSpc>
                  <a:spcPct val="300000"/>
                </a:lnSpc>
              </a:pPr>
              <a:r>
                <a:rPr lang="en-US" sz="900" dirty="0">
                  <a:solidFill>
                    <a:srgbClr val="3C3C3C"/>
                  </a:solidFill>
                </a:rPr>
                <a:t>Arrow - Forward</a:t>
              </a:r>
            </a:p>
            <a:p>
              <a:pPr defTabSz="1219170">
                <a:lnSpc>
                  <a:spcPct val="300000"/>
                </a:lnSpc>
              </a:pPr>
              <a:r>
                <a:rPr lang="en-US" sz="900" dirty="0">
                  <a:solidFill>
                    <a:srgbClr val="3C3C3C"/>
                  </a:solidFill>
                </a:rPr>
                <a:t>Arrow - Merge</a:t>
              </a:r>
            </a:p>
          </p:txBody>
        </p:sp>
        <p:sp>
          <p:nvSpPr>
            <p:cNvPr id="6" name="TextBox 5"/>
            <p:cNvSpPr txBox="1"/>
            <p:nvPr/>
          </p:nvSpPr>
          <p:spPr>
            <a:xfrm>
              <a:off x="283991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Arrow - Switch</a:t>
              </a:r>
            </a:p>
            <a:p>
              <a:pPr defTabSz="1219170">
                <a:lnSpc>
                  <a:spcPct val="300000"/>
                </a:lnSpc>
              </a:pPr>
              <a:r>
                <a:rPr lang="en-US" sz="900" dirty="0">
                  <a:solidFill>
                    <a:srgbClr val="3C3C3C"/>
                  </a:solidFill>
                </a:rPr>
                <a:t>Arrow - Growth</a:t>
              </a:r>
            </a:p>
            <a:p>
              <a:pPr defTabSz="1219170">
                <a:lnSpc>
                  <a:spcPct val="300000"/>
                </a:lnSpc>
              </a:pPr>
              <a:r>
                <a:rPr lang="en-US" sz="900" dirty="0">
                  <a:solidFill>
                    <a:srgbClr val="3C3C3C"/>
                  </a:solidFill>
                </a:rPr>
                <a:t>Arrow - Crossover</a:t>
              </a:r>
            </a:p>
            <a:p>
              <a:pPr defTabSz="1219170">
                <a:lnSpc>
                  <a:spcPct val="300000"/>
                </a:lnSpc>
              </a:pPr>
              <a:r>
                <a:rPr lang="en-US" sz="900" dirty="0">
                  <a:solidFill>
                    <a:srgbClr val="3C3C3C"/>
                  </a:solidFill>
                </a:rPr>
                <a:t>Arrow - Multi</a:t>
              </a:r>
            </a:p>
            <a:p>
              <a:pPr defTabSz="1219170">
                <a:lnSpc>
                  <a:spcPct val="300000"/>
                </a:lnSpc>
              </a:pPr>
              <a:r>
                <a:rPr lang="en-US" sz="900" dirty="0">
                  <a:solidFill>
                    <a:srgbClr val="3C3C3C"/>
                  </a:solidFill>
                </a:rPr>
                <a:t>Award</a:t>
              </a:r>
            </a:p>
            <a:p>
              <a:pPr defTabSz="1219170">
                <a:lnSpc>
                  <a:spcPct val="300000"/>
                </a:lnSpc>
              </a:pPr>
              <a:r>
                <a:rPr lang="en-US" sz="900" dirty="0">
                  <a:solidFill>
                    <a:srgbClr val="3C3C3C"/>
                  </a:solidFill>
                </a:rPr>
                <a:t>Book 1</a:t>
              </a:r>
            </a:p>
            <a:p>
              <a:pPr defTabSz="1219170">
                <a:lnSpc>
                  <a:spcPct val="300000"/>
                </a:lnSpc>
              </a:pPr>
              <a:r>
                <a:rPr lang="en-US" sz="900" dirty="0">
                  <a:solidFill>
                    <a:srgbClr val="3C3C3C"/>
                  </a:solidFill>
                </a:rPr>
                <a:t>Book 2</a:t>
              </a:r>
            </a:p>
            <a:p>
              <a:pPr defTabSz="1219170">
                <a:lnSpc>
                  <a:spcPct val="300000"/>
                </a:lnSpc>
              </a:pPr>
              <a:r>
                <a:rPr lang="en-US" sz="900" dirty="0">
                  <a:solidFill>
                    <a:srgbClr val="3C3C3C"/>
                  </a:solidFill>
                </a:rPr>
                <a:t>Book 3</a:t>
              </a:r>
            </a:p>
            <a:p>
              <a:pPr defTabSz="1219170">
                <a:lnSpc>
                  <a:spcPct val="300000"/>
                </a:lnSpc>
              </a:pPr>
              <a:r>
                <a:rPr lang="en-US" sz="900" dirty="0">
                  <a:solidFill>
                    <a:srgbClr val="3C3C3C"/>
                  </a:solidFill>
                </a:rPr>
                <a:t>Box</a:t>
              </a:r>
            </a:p>
            <a:p>
              <a:pPr defTabSz="1219170">
                <a:lnSpc>
                  <a:spcPct val="300000"/>
                </a:lnSpc>
              </a:pPr>
              <a:r>
                <a:rPr lang="en-US" sz="900" dirty="0">
                  <a:solidFill>
                    <a:srgbClr val="3C3C3C"/>
                  </a:solidFill>
                </a:rPr>
                <a:t>Briefcase</a:t>
              </a:r>
            </a:p>
            <a:p>
              <a:pPr defTabSz="1219170">
                <a:lnSpc>
                  <a:spcPct val="300000"/>
                </a:lnSpc>
              </a:pPr>
              <a:r>
                <a:rPr lang="en-US" sz="900" dirty="0">
                  <a:solidFill>
                    <a:srgbClr val="3C3C3C"/>
                  </a:solidFill>
                </a:rPr>
                <a:t>Building - Bank</a:t>
              </a:r>
            </a:p>
            <a:p>
              <a:pPr defTabSz="1219170">
                <a:lnSpc>
                  <a:spcPct val="300000"/>
                </a:lnSpc>
              </a:pPr>
              <a:r>
                <a:rPr lang="en-US" sz="900" dirty="0">
                  <a:solidFill>
                    <a:srgbClr val="3C3C3C"/>
                  </a:solidFill>
                </a:rPr>
                <a:t>Building - Government</a:t>
              </a:r>
            </a:p>
          </p:txBody>
        </p:sp>
        <p:sp>
          <p:nvSpPr>
            <p:cNvPr id="9" name="TextBox 8"/>
            <p:cNvSpPr txBox="1"/>
            <p:nvPr/>
          </p:nvSpPr>
          <p:spPr>
            <a:xfrm>
              <a:off x="4720733"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Building - Home</a:t>
              </a:r>
            </a:p>
            <a:p>
              <a:pPr defTabSz="1219170">
                <a:lnSpc>
                  <a:spcPct val="300000"/>
                </a:lnSpc>
              </a:pPr>
              <a:r>
                <a:rPr lang="en-US" sz="900" dirty="0">
                  <a:solidFill>
                    <a:srgbClr val="3C3C3C"/>
                  </a:solidFill>
                </a:rPr>
                <a:t>Building - Hospital</a:t>
              </a:r>
            </a:p>
            <a:p>
              <a:pPr defTabSz="1219170">
                <a:lnSpc>
                  <a:spcPct val="300000"/>
                </a:lnSpc>
              </a:pPr>
              <a:r>
                <a:rPr lang="en-US" sz="900" dirty="0">
                  <a:solidFill>
                    <a:srgbClr val="3C3C3C"/>
                  </a:solidFill>
                </a:rPr>
                <a:t>Building - Office</a:t>
              </a:r>
            </a:p>
            <a:p>
              <a:pPr defTabSz="1219170">
                <a:lnSpc>
                  <a:spcPct val="300000"/>
                </a:lnSpc>
              </a:pPr>
              <a:r>
                <a:rPr lang="en-US" sz="900" dirty="0">
                  <a:solidFill>
                    <a:srgbClr val="3C3C3C"/>
                  </a:solidFill>
                </a:rPr>
                <a:t>Bullseye</a:t>
              </a:r>
            </a:p>
            <a:p>
              <a:pPr defTabSz="1219170">
                <a:lnSpc>
                  <a:spcPct val="300000"/>
                </a:lnSpc>
              </a:pPr>
              <a:r>
                <a:rPr lang="en-US" sz="900" dirty="0">
                  <a:solidFill>
                    <a:srgbClr val="3C3C3C"/>
                  </a:solidFill>
                </a:rPr>
                <a:t>Calendar</a:t>
              </a:r>
            </a:p>
            <a:p>
              <a:pPr defTabSz="1219170">
                <a:lnSpc>
                  <a:spcPct val="300000"/>
                </a:lnSpc>
              </a:pPr>
              <a:r>
                <a:rPr lang="en-US" sz="900" dirty="0">
                  <a:solidFill>
                    <a:srgbClr val="3C3C3C"/>
                  </a:solidFill>
                </a:rPr>
                <a:t>Chart - Analytics</a:t>
              </a:r>
            </a:p>
            <a:p>
              <a:pPr defTabSz="1219170">
                <a:lnSpc>
                  <a:spcPct val="300000"/>
                </a:lnSpc>
              </a:pPr>
              <a:r>
                <a:rPr lang="en-US" sz="900" dirty="0">
                  <a:solidFill>
                    <a:srgbClr val="3C3C3C"/>
                  </a:solidFill>
                </a:rPr>
                <a:t>Chart - Bar</a:t>
              </a:r>
            </a:p>
            <a:p>
              <a:pPr defTabSz="1219170">
                <a:lnSpc>
                  <a:spcPct val="300000"/>
                </a:lnSpc>
              </a:pPr>
              <a:r>
                <a:rPr lang="en-US" sz="900" dirty="0">
                  <a:solidFill>
                    <a:srgbClr val="3C3C3C"/>
                  </a:solidFill>
                </a:rPr>
                <a:t>Chart - Growth</a:t>
              </a:r>
            </a:p>
            <a:p>
              <a:pPr defTabSz="1219170">
                <a:lnSpc>
                  <a:spcPct val="300000"/>
                </a:lnSpc>
              </a:pPr>
              <a:r>
                <a:rPr lang="en-US" sz="900" dirty="0">
                  <a:solidFill>
                    <a:srgbClr val="3C3C3C"/>
                  </a:solidFill>
                </a:rPr>
                <a:t>Chart - Pie 1</a:t>
              </a:r>
            </a:p>
            <a:p>
              <a:pPr defTabSz="1219170">
                <a:lnSpc>
                  <a:spcPct val="300000"/>
                </a:lnSpc>
              </a:pPr>
              <a:r>
                <a:rPr lang="en-US" sz="900" dirty="0">
                  <a:solidFill>
                    <a:srgbClr val="3C3C3C"/>
                  </a:solidFill>
                </a:rPr>
                <a:t>Chart - Pie 2</a:t>
              </a:r>
            </a:p>
            <a:p>
              <a:pPr defTabSz="1219170">
                <a:lnSpc>
                  <a:spcPct val="300000"/>
                </a:lnSpc>
              </a:pPr>
              <a:r>
                <a:rPr lang="en-US" sz="900" dirty="0">
                  <a:solidFill>
                    <a:srgbClr val="3C3C3C"/>
                  </a:solidFill>
                </a:rPr>
                <a:t>Check box</a:t>
              </a:r>
            </a:p>
            <a:p>
              <a:pPr defTabSz="1219170">
                <a:lnSpc>
                  <a:spcPct val="300000"/>
                </a:lnSpc>
              </a:pPr>
              <a:r>
                <a:rPr lang="en-US" sz="900" dirty="0">
                  <a:solidFill>
                    <a:srgbClr val="3C3C3C"/>
                  </a:solidFill>
                </a:rPr>
                <a:t>Checklist</a:t>
              </a:r>
            </a:p>
          </p:txBody>
        </p:sp>
        <p:sp>
          <p:nvSpPr>
            <p:cNvPr id="10" name="TextBox 9"/>
            <p:cNvSpPr txBox="1"/>
            <p:nvPr/>
          </p:nvSpPr>
          <p:spPr>
            <a:xfrm>
              <a:off x="6601555"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Cloud - Solid</a:t>
              </a:r>
            </a:p>
            <a:p>
              <a:pPr defTabSz="1219170">
                <a:lnSpc>
                  <a:spcPct val="300000"/>
                </a:lnSpc>
              </a:pPr>
              <a:r>
                <a:rPr lang="en-US" sz="900" dirty="0">
                  <a:solidFill>
                    <a:srgbClr val="3C3C3C"/>
                  </a:solidFill>
                </a:rPr>
                <a:t>Cloud - Outline</a:t>
              </a:r>
            </a:p>
            <a:p>
              <a:pPr defTabSz="1219170">
                <a:lnSpc>
                  <a:spcPct val="300000"/>
                </a:lnSpc>
              </a:pPr>
              <a:r>
                <a:rPr lang="en-US" sz="900" dirty="0">
                  <a:solidFill>
                    <a:srgbClr val="3C3C3C"/>
                  </a:solidFill>
                </a:rPr>
                <a:t>Cloud - Hybrid</a:t>
              </a:r>
            </a:p>
            <a:p>
              <a:pPr defTabSz="1219170">
                <a:lnSpc>
                  <a:spcPct val="300000"/>
                </a:lnSpc>
              </a:pPr>
              <a:r>
                <a:rPr lang="en-US" sz="900" dirty="0">
                  <a:solidFill>
                    <a:srgbClr val="3C3C3C"/>
                  </a:solidFill>
                </a:rPr>
                <a:t>Cloud - Mobile</a:t>
              </a:r>
            </a:p>
            <a:p>
              <a:pPr defTabSz="1219170">
                <a:lnSpc>
                  <a:spcPct val="300000"/>
                </a:lnSpc>
              </a:pPr>
              <a:r>
                <a:rPr lang="en-US" sz="900" dirty="0">
                  <a:solidFill>
                    <a:srgbClr val="3C3C3C"/>
                  </a:solidFill>
                </a:rPr>
                <a:t>Cloud - Private</a:t>
              </a:r>
            </a:p>
            <a:p>
              <a:pPr defTabSz="1219170">
                <a:lnSpc>
                  <a:spcPct val="300000"/>
                </a:lnSpc>
              </a:pPr>
              <a:r>
                <a:rPr lang="en-US" sz="900" dirty="0">
                  <a:solidFill>
                    <a:srgbClr val="3C3C3C"/>
                  </a:solidFill>
                </a:rPr>
                <a:t>Cloud - Public</a:t>
              </a:r>
            </a:p>
            <a:p>
              <a:pPr defTabSz="1219170">
                <a:lnSpc>
                  <a:spcPct val="300000"/>
                </a:lnSpc>
              </a:pPr>
              <a:r>
                <a:rPr lang="en-US" sz="900" dirty="0">
                  <a:solidFill>
                    <a:srgbClr val="3C3C3C"/>
                  </a:solidFill>
                </a:rPr>
                <a:t>Coding</a:t>
              </a:r>
            </a:p>
            <a:p>
              <a:pPr defTabSz="1219170">
                <a:lnSpc>
                  <a:spcPct val="300000"/>
                </a:lnSpc>
              </a:pPr>
              <a:r>
                <a:rPr lang="en-US" sz="900" dirty="0">
                  <a:solidFill>
                    <a:srgbClr val="3C3C3C"/>
                  </a:solidFill>
                </a:rPr>
                <a:t>Compass</a:t>
              </a:r>
            </a:p>
            <a:p>
              <a:pPr defTabSz="1219170">
                <a:lnSpc>
                  <a:spcPct val="300000"/>
                </a:lnSpc>
              </a:pPr>
              <a:r>
                <a:rPr lang="en-US" sz="900" dirty="0">
                  <a:solidFill>
                    <a:srgbClr val="3C3C3C"/>
                  </a:solidFill>
                </a:rPr>
                <a:t>Connection</a:t>
              </a:r>
            </a:p>
            <a:p>
              <a:pPr defTabSz="1219170">
                <a:lnSpc>
                  <a:spcPct val="300000"/>
                </a:lnSpc>
              </a:pPr>
              <a:r>
                <a:rPr lang="en-US" sz="900" dirty="0">
                  <a:solidFill>
                    <a:srgbClr val="3C3C3C"/>
                  </a:solidFill>
                </a:rPr>
                <a:t>Content 1</a:t>
              </a:r>
            </a:p>
            <a:p>
              <a:pPr defTabSz="1219170">
                <a:lnSpc>
                  <a:spcPct val="300000"/>
                </a:lnSpc>
              </a:pPr>
              <a:r>
                <a:rPr lang="en-US" sz="900" dirty="0">
                  <a:solidFill>
                    <a:srgbClr val="3C3C3C"/>
                  </a:solidFill>
                </a:rPr>
                <a:t>Content 2</a:t>
              </a:r>
            </a:p>
            <a:p>
              <a:pPr defTabSz="1219170">
                <a:lnSpc>
                  <a:spcPct val="300000"/>
                </a:lnSpc>
              </a:pPr>
              <a:r>
                <a:rPr lang="en-US" sz="900" dirty="0">
                  <a:solidFill>
                    <a:srgbClr val="3C3C3C"/>
                  </a:solidFill>
                </a:rPr>
                <a:t>Database</a:t>
              </a:r>
            </a:p>
          </p:txBody>
        </p:sp>
        <p:sp>
          <p:nvSpPr>
            <p:cNvPr id="11" name="TextBox 10"/>
            <p:cNvSpPr txBox="1"/>
            <p:nvPr/>
          </p:nvSpPr>
          <p:spPr>
            <a:xfrm>
              <a:off x="8482377"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Database - Input</a:t>
              </a:r>
            </a:p>
            <a:p>
              <a:pPr defTabSz="1219170">
                <a:lnSpc>
                  <a:spcPct val="300000"/>
                </a:lnSpc>
              </a:pPr>
              <a:r>
                <a:rPr lang="en-US" sz="900" dirty="0">
                  <a:solidFill>
                    <a:srgbClr val="3C3C3C"/>
                  </a:solidFill>
                </a:rPr>
                <a:t>Data Center</a:t>
              </a:r>
            </a:p>
            <a:p>
              <a:pPr defTabSz="1219170">
                <a:lnSpc>
                  <a:spcPct val="300000"/>
                </a:lnSpc>
              </a:pPr>
              <a:r>
                <a:rPr lang="en-US" sz="900" dirty="0">
                  <a:solidFill>
                    <a:srgbClr val="3C3C3C"/>
                  </a:solidFill>
                </a:rPr>
                <a:t>Data Mining</a:t>
              </a:r>
            </a:p>
            <a:p>
              <a:pPr defTabSz="1219170">
                <a:lnSpc>
                  <a:spcPct val="300000"/>
                </a:lnSpc>
              </a:pPr>
              <a:r>
                <a:rPr lang="en-US" sz="900" dirty="0">
                  <a:solidFill>
                    <a:srgbClr val="3C3C3C"/>
                  </a:solidFill>
                </a:rPr>
                <a:t>Device - Chat</a:t>
              </a:r>
            </a:p>
            <a:p>
              <a:pPr defTabSz="1219170">
                <a:lnSpc>
                  <a:spcPct val="300000"/>
                </a:lnSpc>
              </a:pPr>
              <a:r>
                <a:rPr lang="en-US" sz="900" dirty="0">
                  <a:solidFill>
                    <a:srgbClr val="3C3C3C"/>
                  </a:solidFill>
                </a:rPr>
                <a:t>Device - Desktop</a:t>
              </a:r>
            </a:p>
            <a:p>
              <a:pPr defTabSz="1219170">
                <a:lnSpc>
                  <a:spcPct val="300000"/>
                </a:lnSpc>
              </a:pPr>
              <a:r>
                <a:rPr lang="en-US" sz="900" dirty="0">
                  <a:solidFill>
                    <a:srgbClr val="3C3C3C"/>
                  </a:solidFill>
                </a:rPr>
                <a:t>Device - Laptop 1</a:t>
              </a:r>
            </a:p>
            <a:p>
              <a:pPr defTabSz="1219170">
                <a:lnSpc>
                  <a:spcPct val="300000"/>
                </a:lnSpc>
              </a:pPr>
              <a:r>
                <a:rPr lang="en-US" sz="900" dirty="0">
                  <a:solidFill>
                    <a:srgbClr val="3C3C3C"/>
                  </a:solidFill>
                </a:rPr>
                <a:t>Device - Laptop 2</a:t>
              </a:r>
            </a:p>
            <a:p>
              <a:pPr defTabSz="1219170">
                <a:lnSpc>
                  <a:spcPct val="300000"/>
                </a:lnSpc>
              </a:pPr>
              <a:r>
                <a:rPr lang="en-US" sz="900" dirty="0">
                  <a:solidFill>
                    <a:srgbClr val="3C3C3C"/>
                  </a:solidFill>
                </a:rPr>
                <a:t>Device - Networked</a:t>
              </a:r>
            </a:p>
            <a:p>
              <a:pPr defTabSz="1219170">
                <a:lnSpc>
                  <a:spcPct val="300000"/>
                </a:lnSpc>
              </a:pPr>
              <a:r>
                <a:rPr lang="en-US" sz="900" dirty="0">
                  <a:solidFill>
                    <a:srgbClr val="3C3C3C"/>
                  </a:solidFill>
                </a:rPr>
                <a:t>Device - Cellphone</a:t>
              </a:r>
            </a:p>
            <a:p>
              <a:pPr defTabSz="1219170">
                <a:lnSpc>
                  <a:spcPct val="300000"/>
                </a:lnSpc>
              </a:pPr>
              <a:r>
                <a:rPr lang="en-US" sz="900" dirty="0">
                  <a:solidFill>
                    <a:srgbClr val="3C3C3C"/>
                  </a:solidFill>
                </a:rPr>
                <a:t>Device - Tablet</a:t>
              </a:r>
            </a:p>
            <a:p>
              <a:pPr defTabSz="1219170">
                <a:lnSpc>
                  <a:spcPct val="300000"/>
                </a:lnSpc>
              </a:pPr>
              <a:r>
                <a:rPr lang="en-US" sz="900" dirty="0">
                  <a:solidFill>
                    <a:srgbClr val="3C3C3C"/>
                  </a:solidFill>
                </a:rPr>
                <a:t>Devices</a:t>
              </a:r>
            </a:p>
            <a:p>
              <a:pPr defTabSz="1219170">
                <a:lnSpc>
                  <a:spcPct val="300000"/>
                </a:lnSpc>
              </a:pPr>
              <a:r>
                <a:rPr lang="en-US" sz="900" dirty="0">
                  <a:solidFill>
                    <a:srgbClr val="3C3C3C"/>
                  </a:solidFill>
                </a:rPr>
                <a:t>Document</a:t>
              </a:r>
            </a:p>
          </p:txBody>
        </p:sp>
        <p:sp>
          <p:nvSpPr>
            <p:cNvPr id="12" name="TextBox 11"/>
            <p:cNvSpPr txBox="1"/>
            <p:nvPr/>
          </p:nvSpPr>
          <p:spPr>
            <a:xfrm>
              <a:off x="1036320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Document - Assessment</a:t>
              </a:r>
            </a:p>
            <a:p>
              <a:pPr defTabSz="1219170">
                <a:lnSpc>
                  <a:spcPct val="300000"/>
                </a:lnSpc>
              </a:pPr>
              <a:r>
                <a:rPr lang="en-US" sz="900" dirty="0">
                  <a:solidFill>
                    <a:srgbClr val="3C3C3C"/>
                  </a:solidFill>
                </a:rPr>
                <a:t>Document - Certification 1</a:t>
              </a:r>
            </a:p>
            <a:p>
              <a:pPr defTabSz="1219170">
                <a:lnSpc>
                  <a:spcPct val="300000"/>
                </a:lnSpc>
              </a:pPr>
              <a:r>
                <a:rPr lang="en-US" sz="900" dirty="0">
                  <a:solidFill>
                    <a:srgbClr val="3C3C3C"/>
                  </a:solidFill>
                </a:rPr>
                <a:t>Document - Certification 2</a:t>
              </a:r>
            </a:p>
            <a:p>
              <a:pPr defTabSz="1219170">
                <a:lnSpc>
                  <a:spcPct val="300000"/>
                </a:lnSpc>
              </a:pPr>
              <a:r>
                <a:rPr lang="en-US" sz="900" dirty="0">
                  <a:solidFill>
                    <a:srgbClr val="3C3C3C"/>
                  </a:solidFill>
                </a:rPr>
                <a:t>Document - Contract</a:t>
              </a:r>
            </a:p>
            <a:p>
              <a:pPr defTabSz="1219170">
                <a:lnSpc>
                  <a:spcPct val="300000"/>
                </a:lnSpc>
              </a:pPr>
              <a:r>
                <a:rPr lang="en-US" sz="900" dirty="0">
                  <a:solidFill>
                    <a:srgbClr val="3C3C3C"/>
                  </a:solidFill>
                </a:rPr>
                <a:t>Document - Learning</a:t>
              </a:r>
            </a:p>
            <a:p>
              <a:pPr defTabSz="1219170">
                <a:lnSpc>
                  <a:spcPct val="300000"/>
                </a:lnSpc>
              </a:pPr>
              <a:r>
                <a:rPr lang="en-US" sz="900" dirty="0">
                  <a:solidFill>
                    <a:srgbClr val="3C3C3C"/>
                  </a:solidFill>
                </a:rPr>
                <a:t>Document - PDF</a:t>
              </a:r>
            </a:p>
            <a:p>
              <a:pPr defTabSz="1219170">
                <a:lnSpc>
                  <a:spcPct val="300000"/>
                </a:lnSpc>
              </a:pPr>
              <a:r>
                <a:rPr lang="en-US" sz="900" dirty="0">
                  <a:solidFill>
                    <a:srgbClr val="3C3C3C"/>
                  </a:solidFill>
                </a:rPr>
                <a:t>Document - Profile</a:t>
              </a:r>
            </a:p>
            <a:p>
              <a:pPr defTabSz="1219170">
                <a:lnSpc>
                  <a:spcPct val="300000"/>
                </a:lnSpc>
              </a:pPr>
              <a:r>
                <a:rPr lang="en-US" sz="900" dirty="0">
                  <a:solidFill>
                    <a:srgbClr val="3C3C3C"/>
                  </a:solidFill>
                </a:rPr>
                <a:t>Document - Policy</a:t>
              </a:r>
            </a:p>
            <a:p>
              <a:pPr defTabSz="1219170">
                <a:lnSpc>
                  <a:spcPct val="300000"/>
                </a:lnSpc>
              </a:pPr>
              <a:r>
                <a:rPr lang="en-US" sz="900" dirty="0">
                  <a:solidFill>
                    <a:srgbClr val="3C3C3C"/>
                  </a:solidFill>
                </a:rPr>
                <a:t>Document - Search</a:t>
              </a:r>
            </a:p>
            <a:p>
              <a:pPr defTabSz="1219170">
                <a:lnSpc>
                  <a:spcPct val="300000"/>
                </a:lnSpc>
              </a:pPr>
              <a:r>
                <a:rPr lang="en-US" sz="900" dirty="0">
                  <a:solidFill>
                    <a:srgbClr val="3C3C3C"/>
                  </a:solidFill>
                </a:rPr>
                <a:t>Document - Template</a:t>
              </a:r>
            </a:p>
            <a:p>
              <a:pPr defTabSz="1219170">
                <a:lnSpc>
                  <a:spcPct val="300000"/>
                </a:lnSpc>
              </a:pPr>
              <a:r>
                <a:rPr lang="en-US" sz="900" dirty="0">
                  <a:solidFill>
                    <a:srgbClr val="3C3C3C"/>
                  </a:solidFill>
                </a:rPr>
                <a:t>Email</a:t>
              </a:r>
            </a:p>
            <a:p>
              <a:pPr defTabSz="1219170">
                <a:lnSpc>
                  <a:spcPct val="300000"/>
                </a:lnSpc>
              </a:pPr>
              <a:r>
                <a:rPr lang="en-US" sz="900" dirty="0">
                  <a:solidFill>
                    <a:srgbClr val="3C3C3C"/>
                  </a:solidFill>
                </a:rPr>
                <a:t>Evening</a:t>
              </a:r>
            </a:p>
          </p:txBody>
        </p:sp>
      </p:grpSp>
      <p:sp>
        <p:nvSpPr>
          <p:cNvPr id="13"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4"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Freeform 3"/>
          <p:cNvSpPr/>
          <p:nvPr userDrawn="1"/>
        </p:nvSpPr>
        <p:spPr>
          <a:xfrm flipH="1">
            <a:off x="914400" y="6010660"/>
            <a:ext cx="11277600"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5" name="Right Triangle 4"/>
          <p:cNvSpPr/>
          <p:nvPr userDrawn="1"/>
        </p:nvSpPr>
        <p:spPr>
          <a:xfrm>
            <a:off x="4" y="5410200"/>
            <a:ext cx="1428693" cy="14478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6" name="Freeform 5"/>
          <p:cNvSpPr/>
          <p:nvPr userDrawn="1"/>
        </p:nvSpPr>
        <p:spPr>
          <a:xfrm flipH="1">
            <a:off x="1145367" y="657232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7" name="Rectangle 6"/>
          <p:cNvSpPr/>
          <p:nvPr userDrawn="1"/>
        </p:nvSpPr>
        <p:spPr>
          <a:xfrm>
            <a:off x="9223713" y="6413707"/>
            <a:ext cx="2664635" cy="338554"/>
          </a:xfrm>
          <a:prstGeom prst="rect">
            <a:avLst/>
          </a:prstGeom>
        </p:spPr>
        <p:txBody>
          <a:bodyPr wrap="square">
            <a:spAutoFit/>
          </a:bodyPr>
          <a:lstStyle/>
          <a:p>
            <a:pPr algn="ctr" defTabSz="1219170">
              <a:defRPr/>
            </a:pPr>
            <a:endParaRPr lang="en-US" sz="700" dirty="0">
              <a:solidFill>
                <a:srgbClr val="FFFFFF">
                  <a:alpha val="69000"/>
                </a:srgbClr>
              </a:solidFill>
              <a:cs typeface="Calibri"/>
            </a:endParaRPr>
          </a:p>
          <a:p>
            <a:pPr algn="ctr">
              <a:defRPr/>
            </a:pPr>
            <a:r>
              <a:rPr lang="en-US" sz="900" dirty="0">
                <a:solidFill>
                  <a:srgbClr val="FFFFFF">
                    <a:alpha val="69000"/>
                  </a:srgbClr>
                </a:solidFill>
                <a:cs typeface="Calibri"/>
              </a:rPr>
              <a:t>© 2018 Virtusa Corporation. All rights reserved. </a:t>
            </a:r>
            <a:endParaRPr lang="en-US" sz="700" dirty="0">
              <a:solidFill>
                <a:srgbClr val="FFFFFF">
                  <a:alpha val="69000"/>
                </a:srgbClr>
              </a:solidFill>
              <a:cs typeface="Calibri"/>
            </a:endParaRPr>
          </a:p>
        </p:txBody>
      </p:sp>
      <p:sp>
        <p:nvSpPr>
          <p:cNvPr id="2" name="Rectangle 1"/>
          <p:cNvSpPr/>
          <p:nvPr userDrawn="1"/>
        </p:nvSpPr>
        <p:spPr>
          <a:xfrm>
            <a:off x="533400" y="0"/>
            <a:ext cx="2590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17479552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lstStyle>
            <a:lvl1pPr>
              <a:defRPr sz="240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95852"/>
            <a:ext cx="11582400" cy="299548"/>
          </a:xfrm>
          <a:prstGeom prst="rect">
            <a:avLst/>
          </a:prstGeom>
        </p:spPr>
        <p:txBody>
          <a:bodyPr anchor="t">
            <a:noAutofit/>
          </a:bodyPr>
          <a:lstStyle>
            <a:lvl1pPr marL="0" indent="0" algn="ctr">
              <a:lnSpc>
                <a:spcPct val="85000"/>
              </a:lnSpc>
              <a:spcBef>
                <a:spcPts val="0"/>
              </a:spcBef>
              <a:spcAft>
                <a:spcPts val="0"/>
              </a:spcAft>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6" name="Rectangle 5"/>
          <p:cNvSpPr/>
          <p:nvPr userDrawn="1"/>
        </p:nvSpPr>
        <p:spPr>
          <a:xfrm rot="5400000">
            <a:off x="6019807"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00" dirty="0">
              <a:solidFill>
                <a:srgbClr val="FFFFFF"/>
              </a:solidFill>
            </a:endParaRPr>
          </a:p>
        </p:txBody>
      </p:sp>
    </p:spTree>
    <p:extLst>
      <p:ext uri="{BB962C8B-B14F-4D97-AF65-F5344CB8AC3E}">
        <p14:creationId xmlns:p14="http://schemas.microsoft.com/office/powerpoint/2010/main" val="855122556"/>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k object 16"/>
          <p:cNvSpPr/>
          <p:nvPr/>
        </p:nvSpPr>
        <p:spPr>
          <a:xfrm>
            <a:off x="4876800" y="0"/>
            <a:ext cx="2438400" cy="152400"/>
          </a:xfrm>
          <a:custGeom>
            <a:avLst/>
            <a:gdLst/>
            <a:ahLst/>
            <a:cxnLst/>
            <a:rect l="l" t="t" r="r" b="b"/>
            <a:pathLst>
              <a:path w="2438400" h="152400">
                <a:moveTo>
                  <a:pt x="0" y="152401"/>
                </a:moveTo>
                <a:lnTo>
                  <a:pt x="2438400" y="152401"/>
                </a:lnTo>
                <a:lnTo>
                  <a:pt x="2438400" y="0"/>
                </a:lnTo>
                <a:lnTo>
                  <a:pt x="0" y="0"/>
                </a:lnTo>
                <a:lnTo>
                  <a:pt x="0" y="152401"/>
                </a:lnTo>
                <a:close/>
              </a:path>
            </a:pathLst>
          </a:custGeom>
          <a:solidFill>
            <a:srgbClr val="F7852A"/>
          </a:solidFill>
        </p:spPr>
        <p:txBody>
          <a:bodyPr wrap="square" lIns="0" tIns="0" rIns="0" bIns="0" rtlCol="0"/>
          <a:lstStyle/>
          <a:p>
            <a:pPr defTabSz="1219170"/>
            <a:endParaRPr sz="2400" dirty="0">
              <a:solidFill>
                <a:srgbClr val="3C3C3C"/>
              </a:solidFill>
            </a:endParaRPr>
          </a:p>
        </p:txBody>
      </p:sp>
      <p:sp>
        <p:nvSpPr>
          <p:cNvPr id="2" name="Holder 2"/>
          <p:cNvSpPr>
            <a:spLocks noGrp="1"/>
          </p:cNvSpPr>
          <p:nvPr>
            <p:ph type="title"/>
          </p:nvPr>
        </p:nvSpPr>
        <p:spPr/>
        <p:txBody>
          <a:bodyPr lIns="0" tIns="0" rIns="0" bIns="0"/>
          <a:lstStyle>
            <a:lvl1pPr>
              <a:defRPr sz="2600" b="1" i="0">
                <a:solidFill>
                  <a:schemeClr val="tx1"/>
                </a:solidFill>
                <a:latin typeface="Calibri"/>
                <a:cs typeface="Calibri"/>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1219170"/>
            <a:endParaRPr lang="en-IN" sz="2400" dirty="0">
              <a:solidFill>
                <a:srgbClr val="3C3C3C">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1219170"/>
            <a:fld id="{1D8BD707-D9CF-40AE-B4C6-C98DA3205C09}" type="datetimeFigureOut">
              <a:rPr lang="en-US" sz="2400" smtClean="0">
                <a:solidFill>
                  <a:srgbClr val="3C3C3C">
                    <a:tint val="75000"/>
                  </a:srgbClr>
                </a:solidFill>
              </a:rPr>
              <a:pPr defTabSz="1219170"/>
              <a:t>1/29/2021</a:t>
            </a:fld>
            <a:endParaRPr lang="en-US" sz="2400" dirty="0">
              <a:solidFill>
                <a:srgbClr val="3C3C3C">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1219170"/>
            <a:fld id="{B6F15528-21DE-4FAA-801E-634DDDAF4B2B}" type="slidenum">
              <a:rPr lang="en-IN" sz="2400" smtClean="0">
                <a:solidFill>
                  <a:srgbClr val="3C3C3C">
                    <a:tint val="75000"/>
                  </a:srgbClr>
                </a:solidFill>
              </a:rPr>
              <a:pPr defTabSz="1219170"/>
              <a:t>‹#›</a:t>
            </a:fld>
            <a:endParaRPr lang="en-IN" sz="2400" dirty="0">
              <a:solidFill>
                <a:srgbClr val="3C3C3C">
                  <a:tint val="75000"/>
                </a:srgbClr>
              </a:solidFill>
            </a:endParaRPr>
          </a:p>
        </p:txBody>
      </p:sp>
      <p:sp>
        <p:nvSpPr>
          <p:cNvPr id="8" name="TextBox 7"/>
          <p:cNvSpPr txBox="1"/>
          <p:nvPr userDrawn="1"/>
        </p:nvSpPr>
        <p:spPr>
          <a:xfrm>
            <a:off x="11659859" y="6708162"/>
            <a:ext cx="524616" cy="138550"/>
          </a:xfrm>
          <a:prstGeom prst="rect">
            <a:avLst/>
          </a:prstGeom>
          <a:noFill/>
        </p:spPr>
        <p:txBody>
          <a:bodyPr wrap="square" lIns="0" tIns="0" rIns="0" bIns="0" rtlCol="0">
            <a:noAutofit/>
          </a:bodyPr>
          <a:lstStyle/>
          <a:p>
            <a:pPr defTabSz="1219170"/>
            <a:fld id="{567A4CEE-210B-4A43-8E57-98E37E0AC15F}" type="slidenum">
              <a:rPr lang="en-US" sz="800" smtClean="0">
                <a:solidFill>
                  <a:srgbClr val="2D2D2A"/>
                </a:solidFill>
              </a:rPr>
              <a:pPr defTabSz="1219170"/>
              <a:t>‹#›</a:t>
            </a:fld>
            <a:endParaRPr lang="en-US" sz="800" dirty="0">
              <a:solidFill>
                <a:srgbClr val="2D2D2A"/>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00" y="6399222"/>
            <a:ext cx="1043621" cy="378225"/>
          </a:xfrm>
          <a:prstGeom prst="rect">
            <a:avLst/>
          </a:prstGeom>
        </p:spPr>
      </p:pic>
    </p:spTree>
    <p:extLst>
      <p:ext uri="{BB962C8B-B14F-4D97-AF65-F5344CB8AC3E}">
        <p14:creationId xmlns:p14="http://schemas.microsoft.com/office/powerpoint/2010/main" val="318246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130635" y="2897897"/>
            <a:ext cx="3076647" cy="1075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defTabSz="1219170"/>
            <a:r>
              <a:rPr lang="en-US" sz="4800" b="1" dirty="0">
                <a:solidFill>
                  <a:srgbClr val="3C44AB"/>
                </a:solidFill>
              </a:rPr>
              <a:t>Agenda</a:t>
            </a:r>
          </a:p>
        </p:txBody>
      </p:sp>
      <p:sp>
        <p:nvSpPr>
          <p:cNvPr id="5" name="Rectangle 4"/>
          <p:cNvSpPr/>
          <p:nvPr userDrawn="1"/>
        </p:nvSpPr>
        <p:spPr>
          <a:xfrm>
            <a:off x="3344208" y="685800"/>
            <a:ext cx="58901"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8" name="TextBox 7"/>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15" name="Text Placeholder 14"/>
          <p:cNvSpPr>
            <a:spLocks noGrp="1"/>
          </p:cNvSpPr>
          <p:nvPr>
            <p:ph type="body" sz="quarter" idx="10" hasCustomPrompt="1"/>
          </p:nvPr>
        </p:nvSpPr>
        <p:spPr>
          <a:xfrm>
            <a:off x="4114800" y="685800"/>
            <a:ext cx="7315200" cy="5486400"/>
          </a:xfrm>
          <a:prstGeom prst="rect">
            <a:avLst/>
          </a:prstGeom>
        </p:spPr>
        <p:txBody>
          <a:bodyPr anchor="ctr"/>
          <a:lstStyle>
            <a:lvl1pPr marL="0" marR="0" indent="0" algn="l" defTabSz="914400" rtl="0" eaLnBrk="1" fontAlgn="auto" latinLnBrk="0" hangingPunct="1">
              <a:lnSpc>
                <a:spcPct val="200000"/>
              </a:lnSpc>
              <a:spcBef>
                <a:spcPts val="0"/>
              </a:spcBef>
              <a:spcAft>
                <a:spcPts val="0"/>
              </a:spcAft>
              <a:buClrTx/>
              <a:buSzTx/>
              <a:buFont typeface="Arial"/>
              <a:buNone/>
              <a:tabLst/>
              <a:defRPr sz="2600"/>
            </a:lvl1pPr>
          </a:lstStyle>
          <a:p>
            <a:pPr marL="0" marR="0" lvl="0" indent="0" algn="l" defTabSz="914400" rtl="0" eaLnBrk="1" fontAlgn="auto" latinLnBrk="0" hangingPunct="1">
              <a:lnSpc>
                <a:spcPct val="200000"/>
              </a:lnSpc>
              <a:spcBef>
                <a:spcPts val="0"/>
              </a:spcBef>
              <a:spcAft>
                <a:spcPts val="0"/>
              </a:spcAft>
              <a:buClrTx/>
              <a:buSzTx/>
              <a:buFont typeface="Arial"/>
              <a:buNone/>
              <a:tabLst/>
              <a:defRPr/>
            </a:pPr>
            <a:r>
              <a:rPr lang="en-US"/>
              <a:t>Agenda Item</a:t>
            </a:r>
            <a:br>
              <a:rPr lang="en-US"/>
            </a:br>
            <a:r>
              <a:rPr lang="en-US"/>
              <a:t>Agenda Item</a:t>
            </a:r>
            <a:br>
              <a:rPr lang="en-US"/>
            </a:br>
            <a:r>
              <a:rPr lang="en-US"/>
              <a:t>Agenda Item</a:t>
            </a:r>
            <a:br>
              <a:rPr lang="en-US"/>
            </a:br>
            <a:r>
              <a:rPr lang="en-US"/>
              <a:t>Agenda Item</a:t>
            </a:r>
          </a:p>
        </p:txBody>
      </p:sp>
    </p:spTree>
    <p:extLst>
      <p:ext uri="{BB962C8B-B14F-4D97-AF65-F5344CB8AC3E}">
        <p14:creationId xmlns:p14="http://schemas.microsoft.com/office/powerpoint/2010/main" val="3532473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8610609" y="42399"/>
            <a:ext cx="3581399" cy="230832"/>
          </a:xfrm>
          <a:prstGeom prst="rect">
            <a:avLst/>
          </a:prstGeom>
        </p:spPr>
        <p:txBody>
          <a:bodyPr wrap="square">
            <a:spAutoFit/>
          </a:bodyPr>
          <a:lstStyle/>
          <a:p>
            <a:pPr defTabSz="1219170"/>
            <a:r>
              <a:rPr lang="en-US" sz="900" dirty="0">
                <a:solidFill>
                  <a:prstClr val="white"/>
                </a:solidFill>
              </a:rPr>
              <a:t>Confidential information. Not for disclosure to external/third parties</a:t>
            </a:r>
          </a:p>
        </p:txBody>
      </p:sp>
    </p:spTree>
    <p:extLst>
      <p:ext uri="{BB962C8B-B14F-4D97-AF65-F5344CB8AC3E}">
        <p14:creationId xmlns:p14="http://schemas.microsoft.com/office/powerpoint/2010/main" val="11268828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8561225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1838512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9989472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0753725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0953256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47255431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240606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206112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571334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8156042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12980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8" y="164646"/>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8" y="932731"/>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6"/>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3"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9" y="4677517"/>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80"/>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1"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4"/>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57"/>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74"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74"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2" y="480063"/>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64"/>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81"/>
            <a:ext cx="7238124" cy="3966041"/>
          </a:xfrm>
          <a:prstGeom prst="rect">
            <a:avLst/>
          </a:prstGeom>
        </p:spPr>
      </p:pic>
      <p:sp>
        <p:nvSpPr>
          <p:cNvPr id="7" name="Picture Placeholder 2"/>
          <p:cNvSpPr>
            <a:spLocks noGrp="1"/>
          </p:cNvSpPr>
          <p:nvPr>
            <p:ph type="pic" idx="1" hasCustomPrompt="1"/>
          </p:nvPr>
        </p:nvSpPr>
        <p:spPr>
          <a:xfrm>
            <a:off x="5705876"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3" y="9"/>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16"/>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4"/>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9"/>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8"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2" y="1815750"/>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2" name="Group 4"/>
          <p:cNvGrpSpPr/>
          <p:nvPr userDrawn="1"/>
        </p:nvGrpSpPr>
        <p:grpSpPr>
          <a:xfrm>
            <a:off x="472013" y="1508788"/>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9411"/>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12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7"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30"/>
          </p:nvPr>
        </p:nvSpPr>
        <p:spPr>
          <a:xfrm>
            <a:off x="6366651" y="1219200"/>
            <a:ext cx="521804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30"/>
          </p:nvPr>
        </p:nvSpPr>
        <p:spPr>
          <a:xfrm>
            <a:off x="4422758"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31"/>
          </p:nvPr>
        </p:nvSpPr>
        <p:spPr>
          <a:xfrm>
            <a:off x="8241066" y="1219200"/>
            <a:ext cx="3346497" cy="4800600"/>
          </a:xfrm>
        </p:spPr>
        <p:txBody>
          <a:bodyPr/>
          <a:lstStyle>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1" name="Content Placeholder 3"/>
          <p:cNvSpPr>
            <a:spLocks noGrp="1"/>
          </p:cNvSpPr>
          <p:nvPr>
            <p:ph sz="quarter" idx="29"/>
          </p:nvPr>
        </p:nvSpPr>
        <p:spPr>
          <a:xfrm>
            <a:off x="609607"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2" name="Content Placeholder 3"/>
          <p:cNvSpPr>
            <a:spLocks noGrp="1"/>
          </p:cNvSpPr>
          <p:nvPr>
            <p:ph sz="quarter" idx="30"/>
          </p:nvPr>
        </p:nvSpPr>
        <p:spPr>
          <a:xfrm>
            <a:off x="3433663"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3" name="Content Placeholder 3"/>
          <p:cNvSpPr>
            <a:spLocks noGrp="1"/>
          </p:cNvSpPr>
          <p:nvPr>
            <p:ph sz="quarter" idx="31"/>
          </p:nvPr>
        </p:nvSpPr>
        <p:spPr>
          <a:xfrm>
            <a:off x="6257716"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
        <p:nvSpPr>
          <p:cNvPr id="14" name="Content Placeholder 3"/>
          <p:cNvSpPr>
            <a:spLocks noGrp="1"/>
          </p:cNvSpPr>
          <p:nvPr>
            <p:ph sz="quarter" idx="32"/>
          </p:nvPr>
        </p:nvSpPr>
        <p:spPr>
          <a:xfrm>
            <a:off x="9081775" y="1219200"/>
            <a:ext cx="2496047" cy="4800600"/>
          </a:xfrm>
        </p:spPr>
        <p:txBody>
          <a:bodyPr/>
          <a:lstStyle>
            <a:lvl2pPr>
              <a:defRPr sz="2000"/>
            </a:lvl2pPr>
            <a:lvl3pPr>
              <a:defRPr sz="2000"/>
            </a:lvl3pPr>
            <a:lvl4pPr>
              <a:defRPr sz="2000"/>
            </a:lvl4pPr>
            <a:lvl5pPr>
              <a:defRPr sz="2000"/>
            </a:lvl5pPr>
          </a:lstStyle>
          <a:p>
            <a:pPr lvl="0"/>
            <a:r>
              <a:rPr lang="en-US" smtClean="0"/>
              <a:t>Click to edit Master text styles</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embers - 5 or les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1"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3" name="Picture Placeholder 2"/>
          <p:cNvSpPr>
            <a:spLocks noGrp="1"/>
          </p:cNvSpPr>
          <p:nvPr>
            <p:ph type="pic" sz="quarter" idx="32" hasCustomPrompt="1"/>
          </p:nvPr>
        </p:nvSpPr>
        <p:spPr>
          <a:xfrm>
            <a:off x="288126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6" name="Picture Placeholder 2"/>
          <p:cNvSpPr>
            <a:spLocks noGrp="1"/>
          </p:cNvSpPr>
          <p:nvPr>
            <p:ph type="pic" sz="quarter" idx="35" hasCustomPrompt="1"/>
          </p:nvPr>
        </p:nvSpPr>
        <p:spPr>
          <a:xfrm>
            <a:off x="515293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9" name="Picture Placeholder 2"/>
          <p:cNvSpPr>
            <a:spLocks noGrp="1"/>
          </p:cNvSpPr>
          <p:nvPr>
            <p:ph type="pic" sz="quarter" idx="38" hasCustomPrompt="1"/>
          </p:nvPr>
        </p:nvSpPr>
        <p:spPr>
          <a:xfrm>
            <a:off x="7424609"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2" name="Picture Placeholder 2"/>
          <p:cNvSpPr>
            <a:spLocks noGrp="1"/>
          </p:cNvSpPr>
          <p:nvPr>
            <p:ph type="pic" sz="quarter" idx="41" hasCustomPrompt="1"/>
          </p:nvPr>
        </p:nvSpPr>
        <p:spPr>
          <a:xfrm>
            <a:off x="9696277" y="1828800"/>
            <a:ext cx="1885771"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9695902"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9695903"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Text Placeholder 30"/>
          <p:cNvSpPr>
            <a:spLocks noGrp="1"/>
          </p:cNvSpPr>
          <p:nvPr>
            <p:ph type="body" sz="quarter" idx="44" hasCustomPrompt="1"/>
          </p:nvPr>
        </p:nvSpPr>
        <p:spPr>
          <a:xfrm>
            <a:off x="61158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7" name="Text Placeholder 30"/>
          <p:cNvSpPr>
            <a:spLocks noGrp="1"/>
          </p:cNvSpPr>
          <p:nvPr>
            <p:ph type="body" sz="quarter" idx="45" hasCustomPrompt="1"/>
          </p:nvPr>
        </p:nvSpPr>
        <p:spPr>
          <a:xfrm>
            <a:off x="611586"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8" name="Text Placeholder 30"/>
          <p:cNvSpPr>
            <a:spLocks noGrp="1"/>
          </p:cNvSpPr>
          <p:nvPr>
            <p:ph type="body" sz="quarter" idx="46" hasCustomPrompt="1"/>
          </p:nvPr>
        </p:nvSpPr>
        <p:spPr>
          <a:xfrm>
            <a:off x="288325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9" name="Text Placeholder 30"/>
          <p:cNvSpPr>
            <a:spLocks noGrp="1"/>
          </p:cNvSpPr>
          <p:nvPr>
            <p:ph type="body" sz="quarter" idx="47" hasCustomPrompt="1"/>
          </p:nvPr>
        </p:nvSpPr>
        <p:spPr>
          <a:xfrm>
            <a:off x="288325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0" name="Text Placeholder 30"/>
          <p:cNvSpPr>
            <a:spLocks noGrp="1"/>
          </p:cNvSpPr>
          <p:nvPr>
            <p:ph type="body" sz="quarter" idx="48" hasCustomPrompt="1"/>
          </p:nvPr>
        </p:nvSpPr>
        <p:spPr>
          <a:xfrm>
            <a:off x="5152943"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1" name="Text Placeholder 30"/>
          <p:cNvSpPr>
            <a:spLocks noGrp="1"/>
          </p:cNvSpPr>
          <p:nvPr>
            <p:ph type="body" sz="quarter" idx="49" hasCustomPrompt="1"/>
          </p:nvPr>
        </p:nvSpPr>
        <p:spPr>
          <a:xfrm>
            <a:off x="515294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2" name="Text Placeholder 30"/>
          <p:cNvSpPr>
            <a:spLocks noGrp="1"/>
          </p:cNvSpPr>
          <p:nvPr>
            <p:ph type="body" sz="quarter" idx="50" hasCustomPrompt="1"/>
          </p:nvPr>
        </p:nvSpPr>
        <p:spPr>
          <a:xfrm>
            <a:off x="7433635" y="3720921"/>
            <a:ext cx="1883791" cy="517452"/>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3" name="Text Placeholder 30"/>
          <p:cNvSpPr>
            <a:spLocks noGrp="1"/>
          </p:cNvSpPr>
          <p:nvPr>
            <p:ph type="body" sz="quarter" idx="51" hasCustomPrompt="1"/>
          </p:nvPr>
        </p:nvSpPr>
        <p:spPr>
          <a:xfrm>
            <a:off x="7433635"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members - 6 or mor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1" name="Text Placeholder 30"/>
          <p:cNvSpPr>
            <a:spLocks noGrp="1"/>
          </p:cNvSpPr>
          <p:nvPr>
            <p:ph type="body" sz="quarter" idx="30" hasCustomPrompt="1"/>
          </p:nvPr>
        </p:nvSpPr>
        <p:spPr>
          <a:xfrm>
            <a:off x="611206"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2" name="Text Placeholder 30"/>
          <p:cNvSpPr>
            <a:spLocks noGrp="1"/>
          </p:cNvSpPr>
          <p:nvPr>
            <p:ph type="body" sz="quarter" idx="31" hasCustomPrompt="1"/>
          </p:nvPr>
        </p:nvSpPr>
        <p:spPr>
          <a:xfrm>
            <a:off x="611206"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3" name="Picture Placeholder 2"/>
          <p:cNvSpPr>
            <a:spLocks noGrp="1"/>
          </p:cNvSpPr>
          <p:nvPr>
            <p:ph type="pic" sz="quarter" idx="32" hasCustomPrompt="1"/>
          </p:nvPr>
        </p:nvSpPr>
        <p:spPr>
          <a:xfrm>
            <a:off x="2497943"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4" name="Text Placeholder 30"/>
          <p:cNvSpPr>
            <a:spLocks noGrp="1"/>
          </p:cNvSpPr>
          <p:nvPr>
            <p:ph type="body" sz="quarter" idx="33" hasCustomPrompt="1"/>
          </p:nvPr>
        </p:nvSpPr>
        <p:spPr>
          <a:xfrm>
            <a:off x="2499548"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5" name="Text Placeholder 30"/>
          <p:cNvSpPr>
            <a:spLocks noGrp="1"/>
          </p:cNvSpPr>
          <p:nvPr>
            <p:ph type="body" sz="quarter" idx="34" hasCustomPrompt="1"/>
          </p:nvPr>
        </p:nvSpPr>
        <p:spPr>
          <a:xfrm>
            <a:off x="2499548"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6" name="Picture Placeholder 2"/>
          <p:cNvSpPr>
            <a:spLocks noGrp="1"/>
          </p:cNvSpPr>
          <p:nvPr>
            <p:ph type="pic" sz="quarter" idx="35" hasCustomPrompt="1"/>
          </p:nvPr>
        </p:nvSpPr>
        <p:spPr>
          <a:xfrm>
            <a:off x="4386284"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7" name="Text Placeholder 30"/>
          <p:cNvSpPr>
            <a:spLocks noGrp="1"/>
          </p:cNvSpPr>
          <p:nvPr>
            <p:ph type="body" sz="quarter" idx="36" hasCustomPrompt="1"/>
          </p:nvPr>
        </p:nvSpPr>
        <p:spPr>
          <a:xfrm>
            <a:off x="4387890"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8" name="Text Placeholder 30"/>
          <p:cNvSpPr>
            <a:spLocks noGrp="1"/>
          </p:cNvSpPr>
          <p:nvPr>
            <p:ph type="body" sz="quarter" idx="37" hasCustomPrompt="1"/>
          </p:nvPr>
        </p:nvSpPr>
        <p:spPr>
          <a:xfrm>
            <a:off x="4387890"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9" name="Picture Placeholder 2"/>
          <p:cNvSpPr>
            <a:spLocks noGrp="1"/>
          </p:cNvSpPr>
          <p:nvPr>
            <p:ph type="pic" sz="quarter" idx="38" hasCustomPrompt="1"/>
          </p:nvPr>
        </p:nvSpPr>
        <p:spPr>
          <a:xfrm>
            <a:off x="6274627"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0" name="Text Placeholder 30"/>
          <p:cNvSpPr>
            <a:spLocks noGrp="1"/>
          </p:cNvSpPr>
          <p:nvPr>
            <p:ph type="body" sz="quarter" idx="39" hasCustomPrompt="1"/>
          </p:nvPr>
        </p:nvSpPr>
        <p:spPr>
          <a:xfrm>
            <a:off x="6276232"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1" name="Text Placeholder 30"/>
          <p:cNvSpPr>
            <a:spLocks noGrp="1"/>
          </p:cNvSpPr>
          <p:nvPr>
            <p:ph type="body" sz="quarter" idx="40" hasCustomPrompt="1"/>
          </p:nvPr>
        </p:nvSpPr>
        <p:spPr>
          <a:xfrm>
            <a:off x="6276232"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2" name="Picture Placeholder 2"/>
          <p:cNvSpPr>
            <a:spLocks noGrp="1"/>
          </p:cNvSpPr>
          <p:nvPr>
            <p:ph type="pic" sz="quarter" idx="41" hasCustomPrompt="1"/>
          </p:nvPr>
        </p:nvSpPr>
        <p:spPr>
          <a:xfrm>
            <a:off x="8162968"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8164574"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8164574"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5" name="Picture Placeholder 2"/>
          <p:cNvSpPr>
            <a:spLocks noGrp="1"/>
          </p:cNvSpPr>
          <p:nvPr>
            <p:ph type="pic" sz="quarter" idx="44" hasCustomPrompt="1"/>
          </p:nvPr>
        </p:nvSpPr>
        <p:spPr>
          <a:xfrm>
            <a:off x="10051311"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6" name="Text Placeholder 30"/>
          <p:cNvSpPr>
            <a:spLocks noGrp="1"/>
          </p:cNvSpPr>
          <p:nvPr>
            <p:ph type="body" sz="quarter" idx="45" hasCustomPrompt="1"/>
          </p:nvPr>
        </p:nvSpPr>
        <p:spPr>
          <a:xfrm>
            <a:off x="10052917" y="2669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7" name="Text Placeholder 30"/>
          <p:cNvSpPr>
            <a:spLocks noGrp="1"/>
          </p:cNvSpPr>
          <p:nvPr>
            <p:ph type="body" sz="quarter" idx="46" hasCustomPrompt="1"/>
          </p:nvPr>
        </p:nvSpPr>
        <p:spPr>
          <a:xfrm>
            <a:off x="10052917"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8" name="Picture Placeholder 2"/>
          <p:cNvSpPr>
            <a:spLocks noGrp="1"/>
          </p:cNvSpPr>
          <p:nvPr>
            <p:ph type="pic" sz="quarter" idx="47" hasCustomPrompt="1"/>
          </p:nvPr>
        </p:nvSpPr>
        <p:spPr>
          <a:xfrm>
            <a:off x="609600"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9" name="Text Placeholder 30"/>
          <p:cNvSpPr>
            <a:spLocks noGrp="1"/>
          </p:cNvSpPr>
          <p:nvPr>
            <p:ph type="body" sz="quarter" idx="48" hasCustomPrompt="1"/>
          </p:nvPr>
        </p:nvSpPr>
        <p:spPr>
          <a:xfrm>
            <a:off x="611206"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0" name="Text Placeholder 30"/>
          <p:cNvSpPr>
            <a:spLocks noGrp="1"/>
          </p:cNvSpPr>
          <p:nvPr>
            <p:ph type="body" sz="quarter" idx="49" hasCustomPrompt="1"/>
          </p:nvPr>
        </p:nvSpPr>
        <p:spPr>
          <a:xfrm>
            <a:off x="611206"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1" name="Picture Placeholder 2"/>
          <p:cNvSpPr>
            <a:spLocks noGrp="1"/>
          </p:cNvSpPr>
          <p:nvPr>
            <p:ph type="pic" sz="quarter" idx="50" hasCustomPrompt="1"/>
          </p:nvPr>
        </p:nvSpPr>
        <p:spPr>
          <a:xfrm>
            <a:off x="2497943"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2" name="Text Placeholder 30"/>
          <p:cNvSpPr>
            <a:spLocks noGrp="1"/>
          </p:cNvSpPr>
          <p:nvPr>
            <p:ph type="body" sz="quarter" idx="51" hasCustomPrompt="1"/>
          </p:nvPr>
        </p:nvSpPr>
        <p:spPr>
          <a:xfrm>
            <a:off x="2499548"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3" name="Text Placeholder 30"/>
          <p:cNvSpPr>
            <a:spLocks noGrp="1"/>
          </p:cNvSpPr>
          <p:nvPr>
            <p:ph type="body" sz="quarter" idx="52" hasCustomPrompt="1"/>
          </p:nvPr>
        </p:nvSpPr>
        <p:spPr>
          <a:xfrm>
            <a:off x="2499548"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4" name="Picture Placeholder 2"/>
          <p:cNvSpPr>
            <a:spLocks noGrp="1"/>
          </p:cNvSpPr>
          <p:nvPr>
            <p:ph type="pic" sz="quarter" idx="53" hasCustomPrompt="1"/>
          </p:nvPr>
        </p:nvSpPr>
        <p:spPr>
          <a:xfrm>
            <a:off x="4386284"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5" name="Text Placeholder 30"/>
          <p:cNvSpPr>
            <a:spLocks noGrp="1"/>
          </p:cNvSpPr>
          <p:nvPr>
            <p:ph type="body" sz="quarter" idx="54" hasCustomPrompt="1"/>
          </p:nvPr>
        </p:nvSpPr>
        <p:spPr>
          <a:xfrm>
            <a:off x="4387890"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6" name="Text Placeholder 30"/>
          <p:cNvSpPr>
            <a:spLocks noGrp="1"/>
          </p:cNvSpPr>
          <p:nvPr>
            <p:ph type="body" sz="quarter" idx="55" hasCustomPrompt="1"/>
          </p:nvPr>
        </p:nvSpPr>
        <p:spPr>
          <a:xfrm>
            <a:off x="4387890"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7" name="Picture Placeholder 2"/>
          <p:cNvSpPr>
            <a:spLocks noGrp="1"/>
          </p:cNvSpPr>
          <p:nvPr>
            <p:ph type="pic" sz="quarter" idx="56" hasCustomPrompt="1"/>
          </p:nvPr>
        </p:nvSpPr>
        <p:spPr>
          <a:xfrm>
            <a:off x="6274627"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8" name="Text Placeholder 30"/>
          <p:cNvSpPr>
            <a:spLocks noGrp="1"/>
          </p:cNvSpPr>
          <p:nvPr>
            <p:ph type="body" sz="quarter" idx="57" hasCustomPrompt="1"/>
          </p:nvPr>
        </p:nvSpPr>
        <p:spPr>
          <a:xfrm>
            <a:off x="6276232"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9" name="Text Placeholder 30"/>
          <p:cNvSpPr>
            <a:spLocks noGrp="1"/>
          </p:cNvSpPr>
          <p:nvPr>
            <p:ph type="body" sz="quarter" idx="58" hasCustomPrompt="1"/>
          </p:nvPr>
        </p:nvSpPr>
        <p:spPr>
          <a:xfrm>
            <a:off x="6276232"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0" name="Picture Placeholder 2"/>
          <p:cNvSpPr>
            <a:spLocks noGrp="1"/>
          </p:cNvSpPr>
          <p:nvPr>
            <p:ph type="pic" sz="quarter" idx="59" hasCustomPrompt="1"/>
          </p:nvPr>
        </p:nvSpPr>
        <p:spPr>
          <a:xfrm>
            <a:off x="8162968"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1" name="Text Placeholder 30"/>
          <p:cNvSpPr>
            <a:spLocks noGrp="1"/>
          </p:cNvSpPr>
          <p:nvPr>
            <p:ph type="body" sz="quarter" idx="60" hasCustomPrompt="1"/>
          </p:nvPr>
        </p:nvSpPr>
        <p:spPr>
          <a:xfrm>
            <a:off x="8164574"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2" name="Text Placeholder 30"/>
          <p:cNvSpPr>
            <a:spLocks noGrp="1"/>
          </p:cNvSpPr>
          <p:nvPr>
            <p:ph type="body" sz="quarter" idx="61" hasCustomPrompt="1"/>
          </p:nvPr>
        </p:nvSpPr>
        <p:spPr>
          <a:xfrm>
            <a:off x="8164574"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3" name="Picture Placeholder 2"/>
          <p:cNvSpPr>
            <a:spLocks noGrp="1"/>
          </p:cNvSpPr>
          <p:nvPr>
            <p:ph type="pic" sz="quarter" idx="62" hasCustomPrompt="1"/>
          </p:nvPr>
        </p:nvSpPr>
        <p:spPr>
          <a:xfrm>
            <a:off x="10051311"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4" name="Text Placeholder 30"/>
          <p:cNvSpPr>
            <a:spLocks noGrp="1"/>
          </p:cNvSpPr>
          <p:nvPr>
            <p:ph type="body" sz="quarter" idx="63" hasCustomPrompt="1"/>
          </p:nvPr>
        </p:nvSpPr>
        <p:spPr>
          <a:xfrm>
            <a:off x="10052917" y="5336806"/>
            <a:ext cx="1522401" cy="487326"/>
          </a:xfrm>
          <a:ln>
            <a:noFill/>
          </a:ln>
        </p:spPr>
        <p:txBody>
          <a:bodyPr>
            <a:noAutofit/>
          </a:bodyPr>
          <a:lstStyle>
            <a:lvl1pPr marL="0" indent="0" algn="ctr">
              <a:lnSpc>
                <a:spcPct val="90000"/>
              </a:lnSpc>
              <a:spcBef>
                <a:spcPts val="0"/>
              </a:spcBef>
              <a:buNone/>
              <a:defRPr sz="1450">
                <a:solidFill>
                  <a:schemeClr val="tx2"/>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5" name="Text Placeholder 30"/>
          <p:cNvSpPr>
            <a:spLocks noGrp="1"/>
          </p:cNvSpPr>
          <p:nvPr>
            <p:ph type="body" sz="quarter" idx="64" hasCustomPrompt="1"/>
          </p:nvPr>
        </p:nvSpPr>
        <p:spPr>
          <a:xfrm>
            <a:off x="10052917"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6"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7"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4231"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10" name="Content Placeholder 9"/>
          <p:cNvSpPr>
            <a:spLocks noGrp="1"/>
          </p:cNvSpPr>
          <p:nvPr>
            <p:ph sz="quarter" idx="30"/>
          </p:nvPr>
        </p:nvSpPr>
        <p:spPr>
          <a:xfrm>
            <a:off x="607831"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 ligh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475584" y="381010"/>
            <a:ext cx="51050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475234" y="140718"/>
            <a:ext cx="510537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6" name="Content Placeholder 9"/>
          <p:cNvSpPr>
            <a:spLocks noGrp="1"/>
          </p:cNvSpPr>
          <p:nvPr>
            <p:ph sz="quarter" idx="30"/>
          </p:nvPr>
        </p:nvSpPr>
        <p:spPr>
          <a:xfrm>
            <a:off x="6473455" y="1219200"/>
            <a:ext cx="51071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 left image (thi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8380280"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3" y="140718"/>
            <a:ext cx="838082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9448800" y="0"/>
            <a:ext cx="27432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a:t>
            </a:r>
            <a:br>
              <a:rPr lang="en-US" dirty="0"/>
            </a:br>
            <a:r>
              <a:rPr lang="en-US" dirty="0"/>
              <a:t>(7.5 x 3 in) </a:t>
            </a:r>
          </a:p>
        </p:txBody>
      </p:sp>
      <p:sp>
        <p:nvSpPr>
          <p:cNvPr id="10" name="Content Placeholder 9"/>
          <p:cNvSpPr>
            <a:spLocks noGrp="1"/>
          </p:cNvSpPr>
          <p:nvPr>
            <p:ph sz="quarter" idx="30"/>
          </p:nvPr>
        </p:nvSpPr>
        <p:spPr>
          <a:xfrm>
            <a:off x="607831" y="1219200"/>
            <a:ext cx="8383772"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mages with content">
    <p:spTree>
      <p:nvGrpSpPr>
        <p:cNvPr id="1" name=""/>
        <p:cNvGrpSpPr/>
        <p:nvPr/>
      </p:nvGrpSpPr>
      <p:grpSpPr>
        <a:xfrm>
          <a:off x="0" y="0"/>
          <a:ext cx="0" cy="0"/>
          <a:chOff x="0" y="0"/>
          <a:chExt cx="0" cy="0"/>
        </a:xfrm>
      </p:grpSpPr>
      <p:sp>
        <p:nvSpPr>
          <p:cNvPr id="4"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
        <p:nvSpPr>
          <p:cNvPr id="20" name="Picture Placeholder 2"/>
          <p:cNvSpPr>
            <a:spLocks noGrp="1"/>
          </p:cNvSpPr>
          <p:nvPr>
            <p:ph type="pic" sz="quarter" idx="30" hasCustomPrompt="1"/>
          </p:nvPr>
        </p:nvSpPr>
        <p:spPr>
          <a:xfrm>
            <a:off x="615696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x 16.7 cm (2.75 x 6.6 in) </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61" y="381010"/>
            <a:ext cx="5409719"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1" y="140718"/>
            <a:ext cx="5410067"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462677" y="0"/>
            <a:ext cx="2533403" cy="3671350"/>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4 in) </a:t>
            </a:r>
          </a:p>
        </p:txBody>
      </p:sp>
      <p:sp>
        <p:nvSpPr>
          <p:cNvPr id="11" name="Right Triangle 10"/>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2" name="TextBox 11"/>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B22E145E-833B-4E48-BF37-42E7A179C002}" type="slidenum">
              <a:rPr lang="en-US" sz="1200" smtClean="0">
                <a:solidFill>
                  <a:srgbClr val="FFFFFF"/>
                </a:solidFill>
              </a:rPr>
              <a:pPr algn="ctr" defTabSz="1219170"/>
              <a:t>‹#›</a:t>
            </a:fld>
            <a:endParaRPr lang="en-US" sz="1200" dirty="0">
              <a:solidFill>
                <a:srgbClr val="FFFFFF"/>
              </a:solidFill>
            </a:endParaRPr>
          </a:p>
        </p:txBody>
      </p:sp>
      <p:sp>
        <p:nvSpPr>
          <p:cNvPr id="9" name="Picture Placeholder 2"/>
          <p:cNvSpPr>
            <a:spLocks noGrp="1"/>
          </p:cNvSpPr>
          <p:nvPr>
            <p:ph type="pic" sz="quarter" idx="31" hasCustomPrompt="1"/>
          </p:nvPr>
        </p:nvSpPr>
        <p:spPr>
          <a:xfrm>
            <a:off x="6462677" y="3757137"/>
            <a:ext cx="2533403" cy="3103622"/>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3.37 in) </a:t>
            </a:r>
          </a:p>
        </p:txBody>
      </p:sp>
      <p:sp>
        <p:nvSpPr>
          <p:cNvPr id="13" name="Picture Placeholder 2"/>
          <p:cNvSpPr>
            <a:spLocks noGrp="1"/>
          </p:cNvSpPr>
          <p:nvPr>
            <p:ph type="pic" sz="quarter" idx="32" hasCustomPrompt="1"/>
          </p:nvPr>
        </p:nvSpPr>
        <p:spPr>
          <a:xfrm>
            <a:off x="9080053" y="0"/>
            <a:ext cx="2533403" cy="2531366"/>
          </a:xfrm>
          <a:solidFill>
            <a:schemeClr val="tx1">
              <a:lumMod val="20000"/>
              <a:lumOff val="80000"/>
            </a:schemeClr>
          </a:solidFill>
        </p:spPr>
        <p:txBody>
          <a:bodyPr tIns="91440" anchor="t">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(2.75 x 2.75in) </a:t>
            </a:r>
          </a:p>
        </p:txBody>
      </p:sp>
      <p:sp>
        <p:nvSpPr>
          <p:cNvPr id="14" name="Picture Placeholder 2"/>
          <p:cNvSpPr>
            <a:spLocks noGrp="1"/>
          </p:cNvSpPr>
          <p:nvPr>
            <p:ph type="pic" sz="quarter" idx="33" hasCustomPrompt="1"/>
          </p:nvPr>
        </p:nvSpPr>
        <p:spPr>
          <a:xfrm>
            <a:off x="9080053" y="2613951"/>
            <a:ext cx="2533403" cy="4244059"/>
          </a:xfrm>
          <a:solidFill>
            <a:schemeClr val="tx1">
              <a:lumMod val="20000"/>
              <a:lumOff val="80000"/>
            </a:schemeClr>
          </a:solidFill>
        </p:spPr>
        <p:txBody>
          <a:bodyPr tIns="91440">
            <a:normAutofit/>
          </a:bodyPr>
          <a:lstStyle>
            <a:lvl1pPr marL="0" indent="0" algn="ctr">
              <a:buNone/>
              <a:defRPr sz="1600">
                <a:solidFill>
                  <a:schemeClr val="bg1"/>
                </a:solidFill>
              </a:defRPr>
            </a:lvl1pPr>
          </a:lstStyle>
          <a:p>
            <a:r>
              <a:rPr lang="en-US" dirty="0"/>
              <a:t>Image Placeholder</a:t>
            </a:r>
          </a:p>
          <a:p>
            <a:r>
              <a:rPr lang="en-US" dirty="0"/>
              <a:t>19.4 x 16.9 cm</a:t>
            </a:r>
            <a:br>
              <a:rPr lang="en-US" dirty="0"/>
            </a:br>
            <a:r>
              <a:rPr lang="en-US" dirty="0"/>
              <a:t> (2.75 x 4.6 in) </a:t>
            </a:r>
          </a:p>
        </p:txBody>
      </p:sp>
      <p:sp>
        <p:nvSpPr>
          <p:cNvPr id="15" name="Content Placeholder 9"/>
          <p:cNvSpPr>
            <a:spLocks noGrp="1"/>
          </p:cNvSpPr>
          <p:nvPr>
            <p:ph sz="quarter" idx="30"/>
          </p:nvPr>
        </p:nvSpPr>
        <p:spPr>
          <a:xfrm>
            <a:off x="607834" y="1219200"/>
            <a:ext cx="5411839"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 left image and feature box">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3"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16.9 cm (7.5 x 6.67 in) </a:t>
            </a:r>
          </a:p>
        </p:txBody>
      </p:sp>
      <p:sp>
        <p:nvSpPr>
          <p:cNvPr id="4" name="Text Placeholder 3"/>
          <p:cNvSpPr>
            <a:spLocks noGrp="1"/>
          </p:cNvSpPr>
          <p:nvPr>
            <p:ph type="body" sz="quarter" idx="30" hasCustomPrompt="1"/>
          </p:nvPr>
        </p:nvSpPr>
        <p:spPr>
          <a:xfrm>
            <a:off x="8382000" y="1549400"/>
            <a:ext cx="3276600" cy="3759200"/>
          </a:xfrm>
        </p:spPr>
        <p:txBody>
          <a:bodyPr anchor="ctr">
            <a:normAutofit/>
          </a:bodyPr>
          <a:lstStyle>
            <a:lvl1pPr marL="0" indent="0">
              <a:buNone/>
              <a:defRPr sz="1800">
                <a:solidFill>
                  <a:schemeClr val="tx2">
                    <a:lumMod val="75000"/>
                  </a:schemeClr>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A bulleted list or paragraph of content recommended.  </a:t>
            </a:r>
          </a:p>
        </p:txBody>
      </p:sp>
      <p:sp>
        <p:nvSpPr>
          <p:cNvPr id="11" name="Text Placeholder 10"/>
          <p:cNvSpPr>
            <a:spLocks noGrp="1"/>
          </p:cNvSpPr>
          <p:nvPr>
            <p:ph type="body" sz="quarter" idx="31" hasCustomPrompt="1"/>
          </p:nvPr>
        </p:nvSpPr>
        <p:spPr>
          <a:xfrm>
            <a:off x="4216400" y="1549400"/>
            <a:ext cx="3759200" cy="3759200"/>
          </a:xfrm>
          <a:solidFill>
            <a:schemeClr val="accent5">
              <a:alpha val="96000"/>
            </a:schemeClr>
          </a:solidFill>
        </p:spPr>
        <p:txBody>
          <a:bodyPr lIns="182880" rIns="182880" anchor="ctr"/>
          <a:lstStyle>
            <a:lvl1pPr marL="0" indent="0" algn="ctr">
              <a:buNone/>
              <a:defRPr baseline="0">
                <a:solidFill>
                  <a:schemeClr val="bg1"/>
                </a:solidFill>
              </a:defRPr>
            </a:lvl1pPr>
          </a:lstStyle>
          <a:p>
            <a:pPr lvl="0"/>
            <a:r>
              <a:rPr lang="en-US" dirty="0"/>
              <a:t>Short statement would go here to support the content </a:t>
            </a:r>
            <a:r>
              <a:rPr lang="en-US"/>
              <a:t>and image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 box &amp; righ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533400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7" name="Text Placeholder 10"/>
          <p:cNvSpPr>
            <a:spLocks noGrp="1"/>
          </p:cNvSpPr>
          <p:nvPr>
            <p:ph type="body" sz="quarter" idx="33" hasCustomPrompt="1"/>
          </p:nvPr>
        </p:nvSpPr>
        <p:spPr>
          <a:xfrm>
            <a:off x="630865"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
        <p:nvSpPr>
          <p:cNvPr id="13" name="Text Placeholder 12"/>
          <p:cNvSpPr>
            <a:spLocks noGrp="1"/>
          </p:cNvSpPr>
          <p:nvPr>
            <p:ph type="body" sz="quarter" idx="32" hasCustomPrompt="1"/>
          </p:nvPr>
        </p:nvSpPr>
        <p:spPr>
          <a:xfrm>
            <a:off x="630871" y="3048000"/>
            <a:ext cx="4398335" cy="3200400"/>
          </a:xfrm>
        </p:spPr>
        <p:txBody>
          <a:bodyPr>
            <a:normAutofit/>
          </a:bodyPr>
          <a:lstStyle>
            <a:lvl1pPr marL="0" indent="0">
              <a:buFont typeface="Arial" charset="0"/>
              <a:buNone/>
              <a:defRPr sz="18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0ADDF7C4-1C94-D94C-8399-95259F56211F}" type="slidenum">
              <a:rPr lang="en-US" sz="1200" smtClean="0">
                <a:solidFill>
                  <a:srgbClr val="FFFFFF"/>
                </a:solidFill>
              </a:rPr>
              <a:pPr algn="ctr" defTabSz="1219170"/>
              <a:t>‹#›</a:t>
            </a:fld>
            <a:endParaRPr lang="en-US" sz="1200" dirty="0">
              <a:solidFill>
                <a:srgbClr val="FFFFFF"/>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 box &amp; lef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19.4 x 19.4 cm (7.5 x 7.5 in) </a:t>
            </a:r>
          </a:p>
        </p:txBody>
      </p:sp>
      <p:sp>
        <p:nvSpPr>
          <p:cNvPr id="13" name="Text Placeholder 12"/>
          <p:cNvSpPr>
            <a:spLocks noGrp="1"/>
          </p:cNvSpPr>
          <p:nvPr>
            <p:ph type="body" sz="quarter" idx="32" hasCustomPrompt="1"/>
          </p:nvPr>
        </p:nvSpPr>
        <p:spPr>
          <a:xfrm>
            <a:off x="7209471" y="3048000"/>
            <a:ext cx="4398335" cy="3200400"/>
          </a:xfrm>
        </p:spPr>
        <p:txBody>
          <a:bodyPr>
            <a:normAutofit/>
          </a:bodyPr>
          <a:lstStyle>
            <a:lvl1pPr marL="0" indent="0">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5" name="Text Placeholder 10"/>
          <p:cNvSpPr>
            <a:spLocks noGrp="1"/>
          </p:cNvSpPr>
          <p:nvPr>
            <p:ph type="body" sz="quarter" idx="33" hasCustomPrompt="1"/>
          </p:nvPr>
        </p:nvSpPr>
        <p:spPr>
          <a:xfrm>
            <a:off x="5867400" y="609600"/>
            <a:ext cx="5740400" cy="2048900"/>
          </a:xfrm>
          <a:solidFill>
            <a:schemeClr val="accent5">
              <a:alpha val="96000"/>
            </a:schemeClr>
          </a:solidFill>
        </p:spPr>
        <p:txBody>
          <a:bodyPr lIns="182880" rIns="182880" anchor="ctr">
            <a:normAutofit/>
          </a:bodyPr>
          <a:lstStyle>
            <a:lvl1pPr marL="0" indent="0" algn="ctr">
              <a:buNone/>
              <a:defRPr sz="2000" i="1" baseline="0">
                <a:solidFill>
                  <a:schemeClr val="bg1"/>
                </a:solidFill>
              </a:defRPr>
            </a:lvl1pPr>
          </a:lstStyle>
          <a:p>
            <a:pPr lvl="0"/>
            <a:r>
              <a:rPr lang="en-US" dirty="0"/>
              <a:t>Area to be used for featured text. Blue background will remain to overlap the image.</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 images with content">
    <p:spTree>
      <p:nvGrpSpPr>
        <p:cNvPr id="1" name=""/>
        <p:cNvGrpSpPr/>
        <p:nvPr/>
      </p:nvGrpSpPr>
      <p:grpSpPr>
        <a:xfrm>
          <a:off x="0" y="0"/>
          <a:ext cx="0" cy="0"/>
          <a:chOff x="0" y="0"/>
          <a:chExt cx="0" cy="0"/>
        </a:xfrm>
      </p:grpSpPr>
      <p:sp>
        <p:nvSpPr>
          <p:cNvPr id="19" name="Picture Placeholder 2"/>
          <p:cNvSpPr>
            <a:spLocks noGrp="1"/>
          </p:cNvSpPr>
          <p:nvPr>
            <p:ph type="pic" sz="quarter" idx="29" hasCustomPrompt="1"/>
          </p:nvPr>
        </p:nvSpPr>
        <p:spPr>
          <a:xfrm>
            <a:off x="0" y="0"/>
            <a:ext cx="7725144" cy="37338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10.9 cm x 21.5 cm (4.3 in x 8.45) </a:t>
            </a:r>
          </a:p>
        </p:txBody>
      </p:sp>
      <p:sp>
        <p:nvSpPr>
          <p:cNvPr id="14" name="Content Placeholder 10"/>
          <p:cNvSpPr>
            <a:spLocks noGrp="1"/>
          </p:cNvSpPr>
          <p:nvPr>
            <p:ph sz="quarter" idx="32" hasCustomPrompt="1"/>
          </p:nvPr>
        </p:nvSpPr>
        <p:spPr>
          <a:xfrm>
            <a:off x="7725144" y="0"/>
            <a:ext cx="4466856" cy="3733800"/>
          </a:xfrm>
          <a:solidFill>
            <a:schemeClr val="accent5"/>
          </a:solidFill>
          <a:ln>
            <a:noFill/>
          </a:ln>
        </p:spPr>
        <p:txBody>
          <a:bodyPr lIns="365760" rIns="365760" anchor="ctr">
            <a:normAutofit/>
          </a:bodyPr>
          <a:lstStyle>
            <a:lvl1pPr marL="0" marR="0" indent="0" algn="l" defTabSz="609585" rtl="0" eaLnBrk="1" fontAlgn="auto" latinLnBrk="0" hangingPunct="1">
              <a:lnSpc>
                <a:spcPct val="100000"/>
              </a:lnSpc>
              <a:spcBef>
                <a:spcPts val="800"/>
              </a:spcBef>
              <a:spcAft>
                <a:spcPts val="0"/>
              </a:spcAft>
              <a:buClr>
                <a:schemeClr val="bg2"/>
              </a:buClr>
              <a:buSzTx/>
              <a:buFont typeface="Arial" charset="0"/>
              <a:buNone/>
              <a:tabLst/>
              <a:defRPr sz="2000" b="0" i="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Area to be used for featured text. Blue background will remain. For best results, use a short headline with size of 30 </a:t>
            </a:r>
            <a:r>
              <a:rPr lang="en-US" dirty="0" err="1"/>
              <a:t>pt</a:t>
            </a:r>
            <a:r>
              <a:rPr lang="en-US" dirty="0"/>
              <a:t>, followed by 20 </a:t>
            </a:r>
            <a:r>
              <a:rPr lang="en-US" dirty="0" err="1"/>
              <a:t>pt</a:t>
            </a:r>
            <a:r>
              <a:rPr lang="en-US" dirty="0"/>
              <a:t> text as supporting text </a:t>
            </a:r>
          </a:p>
        </p:txBody>
      </p:sp>
      <p:sp>
        <p:nvSpPr>
          <p:cNvPr id="8" name="Text Placeholder 3"/>
          <p:cNvSpPr>
            <a:spLocks noGrp="1"/>
          </p:cNvSpPr>
          <p:nvPr>
            <p:ph type="body" sz="quarter" idx="31" hasCustomPrompt="1"/>
          </p:nvPr>
        </p:nvSpPr>
        <p:spPr>
          <a:xfrm>
            <a:off x="609607"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block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E9E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4" name="Text Placeholder 3"/>
          <p:cNvSpPr>
            <a:spLocks noGrp="1"/>
          </p:cNvSpPr>
          <p:nvPr>
            <p:ph type="body" sz="quarter" idx="10" hasCustomPrompt="1"/>
          </p:nvPr>
        </p:nvSpPr>
        <p:spPr>
          <a:xfrm>
            <a:off x="611248"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5" name="Text Placeholder 3"/>
          <p:cNvSpPr>
            <a:spLocks noGrp="1"/>
          </p:cNvSpPr>
          <p:nvPr>
            <p:ph type="body" sz="quarter" idx="21" hasCustomPrompt="1"/>
          </p:nvPr>
        </p:nvSpPr>
        <p:spPr>
          <a:xfrm>
            <a:off x="2823484"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8" name="Text Placeholder 3"/>
          <p:cNvSpPr>
            <a:spLocks noGrp="1"/>
          </p:cNvSpPr>
          <p:nvPr>
            <p:ph type="body" sz="quarter" idx="22" hasCustomPrompt="1"/>
          </p:nvPr>
        </p:nvSpPr>
        <p:spPr>
          <a:xfrm>
            <a:off x="5035720"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9" name="Text Placeholder 3"/>
          <p:cNvSpPr>
            <a:spLocks noGrp="1"/>
          </p:cNvSpPr>
          <p:nvPr>
            <p:ph type="body" sz="quarter" idx="23" hasCustomPrompt="1"/>
          </p:nvPr>
        </p:nvSpPr>
        <p:spPr>
          <a:xfrm>
            <a:off x="7247956"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40" name="Text Placeholder 3"/>
          <p:cNvSpPr>
            <a:spLocks noGrp="1"/>
          </p:cNvSpPr>
          <p:nvPr>
            <p:ph type="body" sz="quarter" idx="24" hasCustomPrompt="1"/>
          </p:nvPr>
        </p:nvSpPr>
        <p:spPr>
          <a:xfrm>
            <a:off x="9460191"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6" name="Right Triangle 25"/>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27" name="TextBox 26"/>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469B07E3-E679-0345-856B-F6FDDA39DEEC}" type="slidenum">
              <a:rPr lang="en-US" sz="1200" smtClean="0">
                <a:solidFill>
                  <a:srgbClr val="FFFFFF"/>
                </a:solidFill>
              </a:rPr>
              <a:pPr algn="ctr" defTabSz="1219170"/>
              <a:t>‹#›</a:t>
            </a:fld>
            <a:endParaRPr lang="en-US" sz="1200" dirty="0">
              <a:solidFill>
                <a:srgbClr val="FFFFFF"/>
              </a:solidFill>
            </a:endParaRPr>
          </a:p>
        </p:txBody>
      </p:sp>
      <p:sp>
        <p:nvSpPr>
          <p:cNvPr id="28" name="Text Placeholder 27"/>
          <p:cNvSpPr>
            <a:spLocks noGrp="1"/>
          </p:cNvSpPr>
          <p:nvPr>
            <p:ph type="body" sz="quarter" idx="11" hasCustomPrompt="1"/>
          </p:nvPr>
        </p:nvSpPr>
        <p:spPr>
          <a:xfrm>
            <a:off x="1267395"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0" name="Text Placeholder 27"/>
          <p:cNvSpPr>
            <a:spLocks noGrp="1"/>
          </p:cNvSpPr>
          <p:nvPr>
            <p:ph type="body" sz="quarter" idx="13" hasCustomPrompt="1"/>
          </p:nvPr>
        </p:nvSpPr>
        <p:spPr>
          <a:xfrm>
            <a:off x="34755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2" name="Text Placeholder 27"/>
          <p:cNvSpPr>
            <a:spLocks noGrp="1"/>
          </p:cNvSpPr>
          <p:nvPr>
            <p:ph type="body" sz="quarter" idx="15" hasCustomPrompt="1"/>
          </p:nvPr>
        </p:nvSpPr>
        <p:spPr>
          <a:xfrm>
            <a:off x="56853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4" name="Text Placeholder 27"/>
          <p:cNvSpPr>
            <a:spLocks noGrp="1"/>
          </p:cNvSpPr>
          <p:nvPr>
            <p:ph type="body" sz="quarter" idx="17" hasCustomPrompt="1"/>
          </p:nvPr>
        </p:nvSpPr>
        <p:spPr>
          <a:xfrm>
            <a:off x="78951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36" name="Text Placeholder 27"/>
          <p:cNvSpPr>
            <a:spLocks noGrp="1"/>
          </p:cNvSpPr>
          <p:nvPr>
            <p:ph type="body" sz="quarter" idx="19" hasCustomPrompt="1"/>
          </p:nvPr>
        </p:nvSpPr>
        <p:spPr>
          <a:xfrm>
            <a:off x="10104947" y="1779181"/>
            <a:ext cx="821319"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Add icon</a:t>
            </a:r>
            <a:endParaRPr lang="en-US" dirty="0"/>
          </a:p>
        </p:txBody>
      </p:sp>
      <p:sp>
        <p:nvSpPr>
          <p:cNvPr id="10" name="Text Placeholder 9"/>
          <p:cNvSpPr>
            <a:spLocks noGrp="1"/>
          </p:cNvSpPr>
          <p:nvPr>
            <p:ph type="body" sz="quarter" idx="20" hasCustomPrompt="1"/>
          </p:nvPr>
        </p:nvSpPr>
        <p:spPr>
          <a:xfrm>
            <a:off x="2057400" y="228600"/>
            <a:ext cx="85344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a:solidFill>
                  <a:schemeClr val="bg1"/>
                </a:solidFill>
              </a:defRPr>
            </a:lvl1pPr>
          </a:lstStyle>
          <a:p>
            <a:pPr lvl="0"/>
            <a:r>
              <a:rPr lang="en-US" dirty="0"/>
              <a:t>TIP: Use </a:t>
            </a:r>
            <a:r>
              <a:rPr lang="en-US"/>
              <a:t>a blank space </a:t>
            </a:r>
            <a:r>
              <a:rPr lang="en-US" dirty="0"/>
              <a:t>in place of the “Add icon” text, then use an approved icon in a contrasting color. White is recommended. Delete this orange box when completed.</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 name="Title 1"/>
          <p:cNvSpPr>
            <a:spLocks noGrp="1"/>
          </p:cNvSpPr>
          <p:nvPr>
            <p:ph type="title"/>
          </p:nvPr>
        </p:nvSpPr>
        <p:spPr>
          <a:xfrm>
            <a:off x="609955" y="381010"/>
            <a:ext cx="10972092" cy="524999"/>
          </a:xfrm>
        </p:spPr>
        <p:txBody>
          <a:bodyPr/>
          <a:lstStyle/>
          <a:p>
            <a:r>
              <a:rPr lang="en-US" smtClean="0"/>
              <a:t>Click to edit Master title style</a:t>
            </a:r>
            <a:endParaRPr lang="en-US"/>
          </a:p>
        </p:txBody>
      </p:sp>
      <p:sp>
        <p:nvSpPr>
          <p:cNvPr id="8" name="Picture Placeholder 7"/>
          <p:cNvSpPr>
            <a:spLocks noGrp="1"/>
          </p:cNvSpPr>
          <p:nvPr>
            <p:ph type="pic" sz="quarter" idx="10" hasCustomPrompt="1"/>
          </p:nvPr>
        </p:nvSpPr>
        <p:spPr>
          <a:xfrm>
            <a:off x="728472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9" name="Picture Placeholder 7"/>
          <p:cNvSpPr>
            <a:spLocks noGrp="1"/>
          </p:cNvSpPr>
          <p:nvPr>
            <p:ph type="pic" sz="quarter" idx="11" hasCustomPrompt="1"/>
          </p:nvPr>
        </p:nvSpPr>
        <p:spPr>
          <a:xfrm>
            <a:off x="182880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a:t>
            </a:r>
            <a:br>
              <a:rPr lang="en-US" dirty="0"/>
            </a:br>
            <a:r>
              <a:rPr lang="en-US" dirty="0"/>
              <a:t>(3.3 x 3.3 in) </a:t>
            </a:r>
          </a:p>
          <a:p>
            <a:endParaRPr lang="en-US" dirty="0"/>
          </a:p>
        </p:txBody>
      </p:sp>
      <p:sp>
        <p:nvSpPr>
          <p:cNvPr id="11" name="Text Placeholder 10"/>
          <p:cNvSpPr>
            <a:spLocks noGrp="1"/>
          </p:cNvSpPr>
          <p:nvPr>
            <p:ph type="body" sz="quarter" idx="12" hasCustomPrompt="1"/>
          </p:nvPr>
        </p:nvSpPr>
        <p:spPr>
          <a:xfrm>
            <a:off x="4338320" y="1056168"/>
            <a:ext cx="3454400" cy="3454400"/>
          </a:xfrm>
          <a:prstGeom prst="ellipse">
            <a:avLst/>
          </a:prstGeom>
          <a:solidFill>
            <a:schemeClr val="accent5"/>
          </a:solidFill>
        </p:spPr>
        <p:txBody>
          <a:bodyPr anchor="ctr">
            <a:normAutofit/>
          </a:bodyPr>
          <a:lstStyle>
            <a:lvl1pPr marL="0" indent="0" algn="ctr">
              <a:lnSpc>
                <a:spcPct val="80000"/>
              </a:lnSpc>
              <a:buNone/>
              <a:defRPr sz="3000">
                <a:solidFill>
                  <a:schemeClr val="bg1"/>
                </a:solidFill>
              </a:defRPr>
            </a:lvl1pPr>
            <a:lvl2pPr marL="609585" indent="0">
              <a:buNone/>
              <a:defRPr>
                <a:solidFill>
                  <a:schemeClr val="bg1"/>
                </a:solidFill>
              </a:defRPr>
            </a:lvl2pPr>
            <a:lvl3pPr marL="853419" indent="0">
              <a:buNone/>
              <a:defRPr>
                <a:solidFill>
                  <a:schemeClr val="bg1"/>
                </a:solidFill>
              </a:defRPr>
            </a:lvl3pPr>
            <a:lvl4pPr marL="1341086" indent="0">
              <a:buNone/>
              <a:defRPr>
                <a:solidFill>
                  <a:schemeClr val="bg1"/>
                </a:solidFill>
              </a:defRPr>
            </a:lvl4pPr>
            <a:lvl5pPr marL="1828754" indent="0">
              <a:buNone/>
              <a:defRPr>
                <a:solidFill>
                  <a:schemeClr val="bg1"/>
                </a:solidFill>
              </a:defRPr>
            </a:lvl5pPr>
          </a:lstStyle>
          <a:p>
            <a:pPr lvl="0"/>
            <a:r>
              <a:rPr lang="en-US" dirty="0"/>
              <a:t>Short title </a:t>
            </a:r>
          </a:p>
          <a:p>
            <a:pPr lvl="0"/>
            <a:r>
              <a:rPr lang="en-US" dirty="0"/>
              <a:t>would go here</a:t>
            </a:r>
          </a:p>
        </p:txBody>
      </p:sp>
      <p:sp>
        <p:nvSpPr>
          <p:cNvPr id="10" name="Text Placeholder 12"/>
          <p:cNvSpPr>
            <a:spLocks noGrp="1"/>
          </p:cNvSpPr>
          <p:nvPr>
            <p:ph type="body" sz="quarter" idx="32" hasCustomPrompt="1"/>
          </p:nvPr>
        </p:nvSpPr>
        <p:spPr>
          <a:xfrm>
            <a:off x="8182313"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6" name="Text Placeholder 12"/>
          <p:cNvSpPr>
            <a:spLocks noGrp="1"/>
          </p:cNvSpPr>
          <p:nvPr>
            <p:ph type="body" sz="quarter" idx="36" hasCustomPrompt="1"/>
          </p:nvPr>
        </p:nvSpPr>
        <p:spPr>
          <a:xfrm>
            <a:off x="4399220"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7" name="Text Placeholder 12"/>
          <p:cNvSpPr>
            <a:spLocks noGrp="1"/>
          </p:cNvSpPr>
          <p:nvPr>
            <p:ph type="body" sz="quarter" idx="37" hasCustomPrompt="1"/>
          </p:nvPr>
        </p:nvSpPr>
        <p:spPr>
          <a:xfrm>
            <a:off x="609955"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Tree>
    <p:extLst>
      <p:ext uri="{BB962C8B-B14F-4D97-AF65-F5344CB8AC3E}">
        <p14:creationId xmlns:p14="http://schemas.microsoft.com/office/powerpoint/2010/main" val="875795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2 images with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61976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9" name="Picture Placeholder 2"/>
          <p:cNvSpPr>
            <a:spLocks noGrp="1"/>
          </p:cNvSpPr>
          <p:nvPr>
            <p:ph type="pic" sz="quarter" idx="32" hasCustomPrompt="1"/>
          </p:nvPr>
        </p:nvSpPr>
        <p:spPr>
          <a:xfrm>
            <a:off x="61976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0" name="Picture Placeholder 2"/>
          <p:cNvSpPr>
            <a:spLocks noGrp="1"/>
          </p:cNvSpPr>
          <p:nvPr>
            <p:ph type="pic" sz="quarter" idx="33" hasCustomPrompt="1"/>
          </p:nvPr>
        </p:nvSpPr>
        <p:spPr>
          <a:xfrm>
            <a:off x="3398523" y="1566669"/>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1" name="Picture Placeholder 2"/>
          <p:cNvSpPr>
            <a:spLocks noGrp="1"/>
          </p:cNvSpPr>
          <p:nvPr>
            <p:ph type="pic" sz="quarter" idx="34" hasCustomPrompt="1"/>
          </p:nvPr>
        </p:nvSpPr>
        <p:spPr>
          <a:xfrm>
            <a:off x="3398523" y="3722543"/>
            <a:ext cx="2699772" cy="207882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
        <p:nvSpPr>
          <p:cNvPr id="12" name="Picture Placeholder 2"/>
          <p:cNvSpPr>
            <a:spLocks noGrp="1"/>
          </p:cNvSpPr>
          <p:nvPr>
            <p:ph type="pic" sz="quarter" idx="35" hasCustomPrompt="1"/>
          </p:nvPr>
        </p:nvSpPr>
        <p:spPr>
          <a:xfrm>
            <a:off x="6167120" y="1566661"/>
            <a:ext cx="5435600" cy="4234701"/>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2 images with content">
    <p:spTree>
      <p:nvGrpSpPr>
        <p:cNvPr id="1" name=""/>
        <p:cNvGrpSpPr/>
        <p:nvPr/>
      </p:nvGrpSpPr>
      <p:grpSpPr>
        <a:xfrm>
          <a:off x="0" y="0"/>
          <a:ext cx="0" cy="0"/>
          <a:chOff x="0" y="0"/>
          <a:chExt cx="0" cy="0"/>
        </a:xfrm>
      </p:grpSpPr>
      <p:sp>
        <p:nvSpPr>
          <p:cNvPr id="35" name="Rectangle 34"/>
          <p:cNvSpPr/>
          <p:nvPr userDrawn="1"/>
        </p:nvSpPr>
        <p:spPr>
          <a:xfrm>
            <a:off x="8097623" y="2279217"/>
            <a:ext cx="2160575" cy="22927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7" name="Rectangle 36"/>
          <p:cNvSpPr/>
          <p:nvPr userDrawn="1"/>
        </p:nvSpPr>
        <p:spPr>
          <a:xfrm>
            <a:off x="6005596" y="4569263"/>
            <a:ext cx="2202896" cy="22927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4" name="Rectangle 33"/>
          <p:cNvSpPr/>
          <p:nvPr userDrawn="1"/>
        </p:nvSpPr>
        <p:spPr>
          <a:xfrm>
            <a:off x="4061070" y="2279217"/>
            <a:ext cx="2111132" cy="22927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5" name="Rectangle 4"/>
          <p:cNvSpPr/>
          <p:nvPr userDrawn="1"/>
        </p:nvSpPr>
        <p:spPr>
          <a:xfrm>
            <a:off x="1960887" y="-10839"/>
            <a:ext cx="2190056" cy="22927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36" name="Rectangle 35"/>
          <p:cNvSpPr/>
          <p:nvPr userDrawn="1"/>
        </p:nvSpPr>
        <p:spPr>
          <a:xfrm>
            <a:off x="-1132" y="4569263"/>
            <a:ext cx="2083551" cy="22894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13" name="Picture Placeholder 2"/>
          <p:cNvSpPr>
            <a:spLocks noGrp="1" noChangeAspect="1"/>
          </p:cNvSpPr>
          <p:nvPr>
            <p:ph type="pic" sz="quarter" idx="35" hasCustomPrompt="1"/>
          </p:nvPr>
        </p:nvSpPr>
        <p:spPr>
          <a:xfrm>
            <a:off x="10131889"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7" name="Picture Placeholder 2"/>
          <p:cNvSpPr>
            <a:spLocks noGrp="1" noChangeAspect="1"/>
          </p:cNvSpPr>
          <p:nvPr>
            <p:ph type="pic" sz="quarter" idx="41" hasCustomPrompt="1"/>
          </p:nvPr>
        </p:nvSpPr>
        <p:spPr>
          <a:xfrm>
            <a:off x="10183758" y="2279217"/>
            <a:ext cx="200040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3" name="Picture Placeholder 2"/>
          <p:cNvSpPr>
            <a:spLocks noGrp="1" noChangeAspect="1"/>
          </p:cNvSpPr>
          <p:nvPr>
            <p:ph type="pic" sz="quarter" idx="47" hasCustomPrompt="1"/>
          </p:nvPr>
        </p:nvSpPr>
        <p:spPr>
          <a:xfrm>
            <a:off x="10131889"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2" name="Picture Placeholder 2"/>
          <p:cNvSpPr>
            <a:spLocks noGrp="1" noChangeAspect="1"/>
          </p:cNvSpPr>
          <p:nvPr>
            <p:ph type="pic" sz="quarter" idx="34" hasCustomPrompt="1"/>
          </p:nvPr>
        </p:nvSpPr>
        <p:spPr>
          <a:xfrm>
            <a:off x="8110659" y="-10839"/>
            <a:ext cx="208630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2" name="Picture Placeholder 2"/>
          <p:cNvSpPr>
            <a:spLocks noGrp="1" noChangeAspect="1"/>
          </p:cNvSpPr>
          <p:nvPr>
            <p:ph type="pic" sz="quarter" idx="46" hasCustomPrompt="1"/>
          </p:nvPr>
        </p:nvSpPr>
        <p:spPr>
          <a:xfrm>
            <a:off x="8134544" y="4569263"/>
            <a:ext cx="206241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1" name="Picture Placeholder 2"/>
          <p:cNvSpPr>
            <a:spLocks noGrp="1" noChangeAspect="1"/>
          </p:cNvSpPr>
          <p:nvPr>
            <p:ph type="pic" sz="quarter" idx="33" hasCustomPrompt="1"/>
          </p:nvPr>
        </p:nvSpPr>
        <p:spPr>
          <a:xfrm>
            <a:off x="6076909" y="-10839"/>
            <a:ext cx="2072585"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5" name="Picture Placeholder 2"/>
          <p:cNvSpPr>
            <a:spLocks noGrp="1" noChangeAspect="1"/>
          </p:cNvSpPr>
          <p:nvPr>
            <p:ph type="pic" sz="quarter" idx="39" hasCustomPrompt="1"/>
          </p:nvPr>
        </p:nvSpPr>
        <p:spPr>
          <a:xfrm>
            <a:off x="6099332" y="2279217"/>
            <a:ext cx="205015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0" name="Picture Placeholder 2"/>
          <p:cNvSpPr>
            <a:spLocks noGrp="1" noChangeAspect="1"/>
          </p:cNvSpPr>
          <p:nvPr>
            <p:ph type="pic" sz="quarter" idx="32" hasCustomPrompt="1"/>
          </p:nvPr>
        </p:nvSpPr>
        <p:spPr>
          <a:xfrm>
            <a:off x="4080933" y="-10839"/>
            <a:ext cx="201682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0" name="Picture Placeholder 2"/>
          <p:cNvSpPr>
            <a:spLocks noGrp="1" noChangeAspect="1"/>
          </p:cNvSpPr>
          <p:nvPr>
            <p:ph type="pic" sz="quarter" idx="44" hasCustomPrompt="1"/>
          </p:nvPr>
        </p:nvSpPr>
        <p:spPr>
          <a:xfrm>
            <a:off x="4064818" y="4569263"/>
            <a:ext cx="202866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3" name="Picture Placeholder 2"/>
          <p:cNvSpPr>
            <a:spLocks noGrp="1" noChangeAspect="1"/>
          </p:cNvSpPr>
          <p:nvPr>
            <p:ph type="pic" sz="quarter" idx="37" hasCustomPrompt="1"/>
          </p:nvPr>
        </p:nvSpPr>
        <p:spPr>
          <a:xfrm>
            <a:off x="2032411"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9" name="Picture Placeholder 2"/>
          <p:cNvSpPr>
            <a:spLocks noGrp="1" noChangeAspect="1"/>
          </p:cNvSpPr>
          <p:nvPr>
            <p:ph type="pic" sz="quarter" idx="43" hasCustomPrompt="1"/>
          </p:nvPr>
        </p:nvSpPr>
        <p:spPr>
          <a:xfrm>
            <a:off x="2032411" y="4569263"/>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9" name="Text Placeholder 37"/>
          <p:cNvSpPr>
            <a:spLocks noGrp="1"/>
          </p:cNvSpPr>
          <p:nvPr>
            <p:ph type="body" sz="quarter" idx="49" hasCustomPrompt="1"/>
          </p:nvPr>
        </p:nvSpPr>
        <p:spPr>
          <a:xfrm>
            <a:off x="43956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0" name="Text Placeholder 37"/>
          <p:cNvSpPr>
            <a:spLocks noGrp="1"/>
          </p:cNvSpPr>
          <p:nvPr>
            <p:ph type="body" sz="quarter" idx="50" hasCustomPrompt="1"/>
          </p:nvPr>
        </p:nvSpPr>
        <p:spPr>
          <a:xfrm>
            <a:off x="6434819"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1" name="Text Placeholder 37"/>
          <p:cNvSpPr>
            <a:spLocks noGrp="1"/>
          </p:cNvSpPr>
          <p:nvPr>
            <p:ph type="body" sz="quarter" idx="51" hasCustomPrompt="1"/>
          </p:nvPr>
        </p:nvSpPr>
        <p:spPr>
          <a:xfrm>
            <a:off x="84840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19" name="Picture Placeholder 2"/>
          <p:cNvSpPr>
            <a:spLocks noGrp="1" noChangeAspect="1"/>
          </p:cNvSpPr>
          <p:nvPr>
            <p:ph type="pic" sz="quarter" idx="29" hasCustomPrompt="1"/>
          </p:nvPr>
        </p:nvSpPr>
        <p:spPr>
          <a:xfrm>
            <a:off x="6" y="-10839"/>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2" name="Picture Placeholder 2"/>
          <p:cNvSpPr>
            <a:spLocks noGrp="1" noChangeAspect="1"/>
          </p:cNvSpPr>
          <p:nvPr>
            <p:ph type="pic" sz="quarter" idx="36" hasCustomPrompt="1"/>
          </p:nvPr>
        </p:nvSpPr>
        <p:spPr>
          <a:xfrm>
            <a:off x="6" y="2279217"/>
            <a:ext cx="205227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42" name="Text Placeholder 37"/>
          <p:cNvSpPr>
            <a:spLocks noGrp="1"/>
          </p:cNvSpPr>
          <p:nvPr>
            <p:ph type="body" sz="quarter" idx="52" hasCustomPrompt="1"/>
          </p:nvPr>
        </p:nvSpPr>
        <p:spPr>
          <a:xfrm>
            <a:off x="333427"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38" name="Text Placeholder 37"/>
          <p:cNvSpPr>
            <a:spLocks noGrp="1"/>
          </p:cNvSpPr>
          <p:nvPr>
            <p:ph type="body" sz="quarter" idx="48" hasCustomPrompt="1"/>
          </p:nvPr>
        </p:nvSpPr>
        <p:spPr>
          <a:xfrm>
            <a:off x="2364527" y="409984"/>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tx1">
              <a:lumMod val="20000"/>
              <a:lumOff val="80000"/>
            </a:schemeClr>
          </a:solidFill>
        </p:spPr>
        <p:txBody>
          <a:bodyPr/>
          <a:lstStyle>
            <a:lvl1pPr marL="0" indent="0" algn="ctr">
              <a:buNone/>
              <a:defRPr baseline="0">
                <a:solidFill>
                  <a:schemeClr val="bg1"/>
                </a:solidFill>
              </a:defRPr>
            </a:lvl1pPr>
          </a:lstStyle>
          <a:p>
            <a:r>
              <a:rPr lang="en-US" dirty="0"/>
              <a:t/>
            </a:r>
            <a:br>
              <a:rPr lang="en-US" dirty="0"/>
            </a:br>
            <a:r>
              <a:rPr lang="en-US" dirty="0"/>
              <a:t>Full Screen Image</a:t>
            </a:r>
          </a:p>
        </p:txBody>
      </p:sp>
      <p:sp>
        <p:nvSpPr>
          <p:cNvPr id="5" name="Text Placeholder 9"/>
          <p:cNvSpPr>
            <a:spLocks noGrp="1"/>
          </p:cNvSpPr>
          <p:nvPr>
            <p:ph type="body" sz="quarter" idx="20" hasCustomPrompt="1"/>
          </p:nvPr>
        </p:nvSpPr>
        <p:spPr>
          <a:xfrm>
            <a:off x="2895600" y="5715000"/>
            <a:ext cx="64008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1800" b="0" baseline="0">
                <a:solidFill>
                  <a:schemeClr val="bg1"/>
                </a:solidFill>
              </a:defRPr>
            </a:lvl1pPr>
          </a:lstStyle>
          <a:p>
            <a:pPr lvl="0"/>
            <a:r>
              <a:rPr lang="en-US" dirty="0"/>
              <a:t>TIP: Using text over an image can work well</a:t>
            </a:r>
            <a:r>
              <a:rPr lang="en-US"/>
              <a:t>. </a:t>
            </a:r>
            <a:br>
              <a:rPr lang="en-US"/>
            </a:br>
            <a:r>
              <a:rPr lang="en-US" dirty="0"/>
              <a:t>Consider the contrast and legibility if choosing to add text. </a:t>
            </a:r>
          </a:p>
        </p:txBody>
      </p:sp>
    </p:spTree>
    <p:extLst>
      <p:ext uri="{BB962C8B-B14F-4D97-AF65-F5344CB8AC3E}">
        <p14:creationId xmlns:p14="http://schemas.microsoft.com/office/powerpoint/2010/main" val="2727364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ext Step">
    <p:spTree>
      <p:nvGrpSpPr>
        <p:cNvPr id="1" name=""/>
        <p:cNvGrpSpPr/>
        <p:nvPr/>
      </p:nvGrpSpPr>
      <p:grpSpPr>
        <a:xfrm>
          <a:off x="0" y="0"/>
          <a:ext cx="0" cy="0"/>
          <a:chOff x="0" y="0"/>
          <a:chExt cx="0" cy="0"/>
        </a:xfrm>
      </p:grpSpPr>
      <p:sp>
        <p:nvSpPr>
          <p:cNvPr id="3" name="Rectangle 2"/>
          <p:cNvSpPr/>
          <p:nvPr userDrawn="1"/>
        </p:nvSpPr>
        <p:spPr>
          <a:xfrm>
            <a:off x="533400" y="0"/>
            <a:ext cx="2667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332743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le Watch Sample">
    <p:spTree>
      <p:nvGrpSpPr>
        <p:cNvPr id="1" name=""/>
        <p:cNvGrpSpPr/>
        <p:nvPr/>
      </p:nvGrpSpPr>
      <p:grpSpPr>
        <a:xfrm>
          <a:off x="0" y="0"/>
          <a:ext cx="0" cy="0"/>
          <a:chOff x="0" y="0"/>
          <a:chExt cx="0" cy="0"/>
        </a:xfrm>
      </p:grpSpPr>
      <p:sp>
        <p:nvSpPr>
          <p:cNvPr id="7" name="Rectangle 6"/>
          <p:cNvSpPr/>
          <p:nvPr userDrawn="1"/>
        </p:nvSpPr>
        <p:spPr>
          <a:xfrm>
            <a:off x="5486400" y="453"/>
            <a:ext cx="6705600" cy="6857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7620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5389" y="1310481"/>
            <a:ext cx="2452211" cy="4343400"/>
          </a:xfrm>
          <a:prstGeom prst="rect">
            <a:avLst/>
          </a:prstGeom>
        </p:spPr>
      </p:pic>
      <p:sp>
        <p:nvSpPr>
          <p:cNvPr id="14" name="Right Triangle 13"/>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5" name="TextBox 14"/>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91E50229-9CF2-804E-86C1-331AA6BCAD56}" type="slidenum">
              <a:rPr lang="en-US" sz="1200" smtClean="0">
                <a:solidFill>
                  <a:srgbClr val="FFFFFF"/>
                </a:solidFill>
              </a:rPr>
              <a:pPr algn="ctr" defTabSz="1219170"/>
              <a:t>‹#›</a:t>
            </a:fld>
            <a:endParaRPr lang="en-US" sz="1200" dirty="0">
              <a:solidFill>
                <a:srgbClr val="FFFFFF"/>
              </a:solidFill>
            </a:endParaRPr>
          </a:p>
        </p:txBody>
      </p:sp>
      <p:sp>
        <p:nvSpPr>
          <p:cNvPr id="8" name="Picture Placeholder 7"/>
          <p:cNvSpPr>
            <a:spLocks noGrp="1"/>
          </p:cNvSpPr>
          <p:nvPr>
            <p:ph type="pic" sz="quarter" idx="29" hasCustomPrompt="1"/>
          </p:nvPr>
        </p:nvSpPr>
        <p:spPr>
          <a:xfrm>
            <a:off x="9178705" y="2526672"/>
            <a:ext cx="1649240" cy="1936687"/>
          </a:xfrm>
        </p:spPr>
        <p:txBody>
          <a:bodyPr>
            <a:normAutofit/>
          </a:bodyPr>
          <a:lstStyle>
            <a:lvl1pPr marL="0" indent="0" algn="ctr">
              <a:buFontTx/>
              <a:buNone/>
              <a:defRPr sz="2000">
                <a:solidFill>
                  <a:schemeClr val="bg1"/>
                </a:solidFill>
              </a:defRPr>
            </a:lvl1pPr>
          </a:lstStyle>
          <a:p>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Pad Tablet Sample">
    <p:spTree>
      <p:nvGrpSpPr>
        <p:cNvPr id="1" name=""/>
        <p:cNvGrpSpPr/>
        <p:nvPr/>
      </p:nvGrpSpPr>
      <p:grpSpPr>
        <a:xfrm>
          <a:off x="0" y="0"/>
          <a:ext cx="0" cy="0"/>
          <a:chOff x="0" y="0"/>
          <a:chExt cx="0" cy="0"/>
        </a:xfrm>
      </p:grpSpPr>
      <p:sp>
        <p:nvSpPr>
          <p:cNvPr id="7" name="Rectangle 6"/>
          <p:cNvSpPr/>
          <p:nvPr userDrawn="1"/>
        </p:nvSpPr>
        <p:spPr>
          <a:xfrm>
            <a:off x="4572001" y="457"/>
            <a:ext cx="7626875" cy="4571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6705237"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6" y="140718"/>
            <a:ext cx="6705671"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67056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Pad Air White wo Shado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5027" r="3035"/>
          <a:stretch/>
        </p:blipFill>
        <p:spPr>
          <a:xfrm>
            <a:off x="7424019" y="470377"/>
            <a:ext cx="4326696" cy="6260432"/>
          </a:xfrm>
          <a:prstGeom prst="rect">
            <a:avLst/>
          </a:prstGeom>
        </p:spPr>
      </p:pic>
      <p:sp>
        <p:nvSpPr>
          <p:cNvPr id="4" name="Picture Placeholder 3"/>
          <p:cNvSpPr>
            <a:spLocks noGrp="1"/>
          </p:cNvSpPr>
          <p:nvPr>
            <p:ph type="pic" sz="quarter" idx="10" hasCustomPrompt="1"/>
          </p:nvPr>
        </p:nvSpPr>
        <p:spPr>
          <a:xfrm>
            <a:off x="8030627" y="1144562"/>
            <a:ext cx="3299684" cy="440372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rface Tablet Sample">
    <p:spTree>
      <p:nvGrpSpPr>
        <p:cNvPr id="1" name=""/>
        <p:cNvGrpSpPr/>
        <p:nvPr/>
      </p:nvGrpSpPr>
      <p:grpSpPr>
        <a:xfrm>
          <a:off x="0" y="0"/>
          <a:ext cx="0" cy="0"/>
          <a:chOff x="0" y="0"/>
          <a:chExt cx="0" cy="0"/>
        </a:xfrm>
      </p:grpSpPr>
      <p:sp>
        <p:nvSpPr>
          <p:cNvPr id="7" name="Rectangle 6"/>
          <p:cNvSpPr/>
          <p:nvPr userDrawn="1"/>
        </p:nvSpPr>
        <p:spPr>
          <a:xfrm>
            <a:off x="6317725" y="10"/>
            <a:ext cx="5874275" cy="5104953"/>
          </a:xfrm>
          <a:prstGeom prst="rect">
            <a:avLst/>
          </a:prstGeom>
          <a:gradFill>
            <a:gsLst>
              <a:gs pos="52000">
                <a:schemeClr val="bg1">
                  <a:alpha val="80000"/>
                </a:schemeClr>
              </a:gs>
              <a:gs pos="100000">
                <a:schemeClr val="accent5">
                  <a:lumMod val="10000"/>
                  <a:lumOff val="90000"/>
                </a:schemeClr>
              </a:gs>
            </a:gsLst>
            <a:lin ang="189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8400" y="1669417"/>
            <a:ext cx="5757704" cy="3670536"/>
          </a:xfrm>
          <a:prstGeom prst="rect">
            <a:avLst/>
          </a:prstGeom>
        </p:spPr>
      </p:pic>
      <p:sp>
        <p:nvSpPr>
          <p:cNvPr id="4" name="Picture Placeholder 3"/>
          <p:cNvSpPr>
            <a:spLocks noGrp="1"/>
          </p:cNvSpPr>
          <p:nvPr>
            <p:ph type="pic" sz="quarter" idx="10" hasCustomPrompt="1"/>
          </p:nvPr>
        </p:nvSpPr>
        <p:spPr>
          <a:xfrm>
            <a:off x="6553200" y="1980054"/>
            <a:ext cx="4625856" cy="3018208"/>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cbook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7104" y="1485040"/>
            <a:ext cx="6235173"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6723935" y="1815051"/>
            <a:ext cx="4434496" cy="2777576"/>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ptop Sample">
    <p:spTree>
      <p:nvGrpSpPr>
        <p:cNvPr id="1" name=""/>
        <p:cNvGrpSpPr/>
        <p:nvPr/>
      </p:nvGrpSpPr>
      <p:grpSpPr>
        <a:xfrm>
          <a:off x="0" y="0"/>
          <a:ext cx="0" cy="0"/>
          <a:chOff x="0" y="0"/>
          <a:chExt cx="0" cy="0"/>
        </a:xfrm>
      </p:grpSpPr>
      <p:sp>
        <p:nvSpPr>
          <p:cNvPr id="9" name="Rectangle 8"/>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1" y="1485040"/>
            <a:ext cx="5515467" cy="3632854"/>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200187" y="1760060"/>
            <a:ext cx="4207615"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c Sample">
    <p:spTree>
      <p:nvGrpSpPr>
        <p:cNvPr id="1" name=""/>
        <p:cNvGrpSpPr/>
        <p:nvPr/>
      </p:nvGrpSpPr>
      <p:grpSpPr>
        <a:xfrm>
          <a:off x="0" y="0"/>
          <a:ext cx="0" cy="0"/>
          <a:chOff x="0" y="0"/>
          <a:chExt cx="0" cy="0"/>
        </a:xfrm>
      </p:grpSpPr>
      <p:sp>
        <p:nvSpPr>
          <p:cNvPr id="10" name="Rectangle 9"/>
          <p:cNvSpPr/>
          <p:nvPr userDrawn="1"/>
        </p:nvSpPr>
        <p:spPr>
          <a:xfrm>
            <a:off x="5493275" y="450"/>
            <a:ext cx="6705600" cy="41143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dirty="0">
              <a:solidFill>
                <a:srgbClr val="FFFFFF"/>
              </a:solidFill>
            </a:endParaRPr>
          </a:p>
        </p:txBody>
      </p:sp>
      <p:pic>
        <p:nvPicPr>
          <p:cNvPr id="8" name="Picture 7" descr="iMa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4965" y="1021657"/>
            <a:ext cx="5989535" cy="5249652"/>
          </a:xfrm>
          <a:prstGeom prst="rect">
            <a:avLst/>
          </a:prstGeom>
        </p:spPr>
      </p:pic>
      <p:sp>
        <p:nvSpPr>
          <p:cNvPr id="11" name="Title Placeholder 1"/>
          <p:cNvSpPr>
            <a:spLocks noGrp="1"/>
          </p:cNvSpPr>
          <p:nvPr>
            <p:ph type="title"/>
          </p:nvPr>
        </p:nvSpPr>
        <p:spPr>
          <a:xfrm>
            <a:off x="609956" y="381010"/>
            <a:ext cx="10972445"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2" name="Text Placeholder 2"/>
          <p:cNvSpPr>
            <a:spLocks noGrp="1"/>
          </p:cNvSpPr>
          <p:nvPr>
            <p:ph type="body" idx="28" hasCustomPrompt="1"/>
          </p:nvPr>
        </p:nvSpPr>
        <p:spPr>
          <a:xfrm>
            <a:off x="609601" y="140718"/>
            <a:ext cx="10973155"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3" name="Content Placeholder 2"/>
          <p:cNvSpPr>
            <a:spLocks noGrp="1"/>
          </p:cNvSpPr>
          <p:nvPr>
            <p:ph idx="1"/>
          </p:nvPr>
        </p:nvSpPr>
        <p:spPr>
          <a:xfrm>
            <a:off x="609600" y="1219204"/>
            <a:ext cx="5334000" cy="4525963"/>
          </a:xfrm>
        </p:spPr>
        <p:txBody>
          <a:bodyPr/>
          <a:lstStyle>
            <a:lvl1pPr>
              <a:defRPr sz="2667"/>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0" hasCustomPrompt="1"/>
          </p:nvPr>
        </p:nvSpPr>
        <p:spPr>
          <a:xfrm>
            <a:off x="7042977" y="1769593"/>
            <a:ext cx="4375507" cy="2461315"/>
          </a:xfrm>
          <a:solidFill>
            <a:schemeClr val="tx1">
              <a:lumMod val="20000"/>
              <a:lumOff val="80000"/>
            </a:schemeClr>
          </a:solidFill>
        </p:spPr>
        <p:txBody>
          <a:bodyPr>
            <a:normAutofit/>
          </a:bodyPr>
          <a:lstStyle>
            <a:lvl1pPr marL="0" indent="0" algn="ctr">
              <a:buNone/>
              <a:defRPr sz="1600">
                <a:solidFill>
                  <a:schemeClr val="bg1"/>
                </a:solidFill>
              </a:defRPr>
            </a:lvl1pPr>
          </a:lstStyle>
          <a:p>
            <a:r>
              <a:rPr lang="en-US" dirty="0"/>
              <a:t/>
            </a:r>
            <a:br>
              <a:rPr lang="en-US" dirty="0"/>
            </a:br>
            <a:r>
              <a:rPr lang="en-US" dirty="0"/>
              <a:t>Add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 1">
    <p:spTree>
      <p:nvGrpSpPr>
        <p:cNvPr id="1" name=""/>
        <p:cNvGrpSpPr/>
        <p:nvPr/>
      </p:nvGrpSpPr>
      <p:grpSpPr>
        <a:xfrm>
          <a:off x="0" y="0"/>
          <a:ext cx="0" cy="0"/>
          <a:chOff x="0" y="0"/>
          <a:chExt cx="0" cy="0"/>
        </a:xfrm>
      </p:grpSpPr>
      <p:grpSp>
        <p:nvGrpSpPr>
          <p:cNvPr id="2" name="Group 3"/>
          <p:cNvGrpSpPr/>
          <p:nvPr userDrawn="1"/>
        </p:nvGrpSpPr>
        <p:grpSpPr>
          <a:xfrm>
            <a:off x="959095" y="1104584"/>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API</a:t>
              </a:r>
            </a:p>
            <a:p>
              <a:pPr defTabSz="1219170">
                <a:lnSpc>
                  <a:spcPct val="300000"/>
                </a:lnSpc>
              </a:pPr>
              <a:r>
                <a:rPr lang="en-US" sz="900" dirty="0">
                  <a:solidFill>
                    <a:srgbClr val="3C3C3C"/>
                  </a:solidFill>
                </a:rPr>
                <a:t>Application</a:t>
              </a:r>
            </a:p>
            <a:p>
              <a:pPr defTabSz="1219170">
                <a:lnSpc>
                  <a:spcPct val="300000"/>
                </a:lnSpc>
              </a:pPr>
              <a:r>
                <a:rPr lang="en-US" sz="900" dirty="0">
                  <a:solidFill>
                    <a:srgbClr val="3C3C3C"/>
                  </a:solidFill>
                </a:rPr>
                <a:t>Architecture</a:t>
              </a:r>
            </a:p>
            <a:p>
              <a:pPr defTabSz="1219170">
                <a:lnSpc>
                  <a:spcPct val="300000"/>
                </a:lnSpc>
              </a:pPr>
              <a:r>
                <a:rPr lang="en-US" sz="900" dirty="0">
                  <a:solidFill>
                    <a:srgbClr val="3C3C3C"/>
                  </a:solidFill>
                </a:rPr>
                <a:t>Agile Development</a:t>
              </a:r>
            </a:p>
            <a:p>
              <a:pPr defTabSz="1219170">
                <a:lnSpc>
                  <a:spcPct val="300000"/>
                </a:lnSpc>
              </a:pPr>
              <a:r>
                <a:rPr lang="en-US" sz="900" dirty="0">
                  <a:solidFill>
                    <a:srgbClr val="3C3C3C"/>
                  </a:solidFill>
                </a:rPr>
                <a:t>Arrow - Pointer</a:t>
              </a:r>
            </a:p>
            <a:p>
              <a:pPr defTabSz="1219170">
                <a:lnSpc>
                  <a:spcPct val="300000"/>
                </a:lnSpc>
              </a:pPr>
              <a:r>
                <a:rPr lang="en-US" sz="900" dirty="0">
                  <a:solidFill>
                    <a:srgbClr val="3C3C3C"/>
                  </a:solidFill>
                </a:rPr>
                <a:t>Arrow - Single</a:t>
              </a:r>
            </a:p>
            <a:p>
              <a:pPr defTabSz="1219170">
                <a:lnSpc>
                  <a:spcPct val="300000"/>
                </a:lnSpc>
              </a:pPr>
              <a:r>
                <a:rPr lang="en-US" sz="900" dirty="0">
                  <a:solidFill>
                    <a:srgbClr val="3C3C3C"/>
                  </a:solidFill>
                </a:rPr>
                <a:t>Arrow - Bi-directional</a:t>
              </a:r>
            </a:p>
            <a:p>
              <a:pPr defTabSz="1219170">
                <a:lnSpc>
                  <a:spcPct val="300000"/>
                </a:lnSpc>
              </a:pPr>
              <a:r>
                <a:rPr lang="en-US" sz="900" dirty="0">
                  <a:solidFill>
                    <a:srgbClr val="3C3C3C"/>
                  </a:solidFill>
                </a:rPr>
                <a:t>Arrow - Cycle</a:t>
              </a:r>
            </a:p>
            <a:p>
              <a:pPr defTabSz="1219170">
                <a:lnSpc>
                  <a:spcPct val="300000"/>
                </a:lnSpc>
              </a:pPr>
              <a:r>
                <a:rPr lang="en-US" sz="900" dirty="0">
                  <a:solidFill>
                    <a:srgbClr val="3C3C3C"/>
                  </a:solidFill>
                </a:rPr>
                <a:t>Arrow - Cycle 2</a:t>
              </a:r>
            </a:p>
            <a:p>
              <a:pPr defTabSz="1219170">
                <a:lnSpc>
                  <a:spcPct val="300000"/>
                </a:lnSpc>
              </a:pPr>
              <a:r>
                <a:rPr lang="en-US" sz="900" dirty="0">
                  <a:solidFill>
                    <a:srgbClr val="3C3C3C"/>
                  </a:solidFill>
                </a:rPr>
                <a:t>Arrow - Flexible</a:t>
              </a:r>
            </a:p>
            <a:p>
              <a:pPr defTabSz="1219170">
                <a:lnSpc>
                  <a:spcPct val="300000"/>
                </a:lnSpc>
              </a:pPr>
              <a:r>
                <a:rPr lang="en-US" sz="900" dirty="0">
                  <a:solidFill>
                    <a:srgbClr val="3C3C3C"/>
                  </a:solidFill>
                </a:rPr>
                <a:t>Arrow - Forward</a:t>
              </a:r>
            </a:p>
            <a:p>
              <a:pPr defTabSz="1219170">
                <a:lnSpc>
                  <a:spcPct val="300000"/>
                </a:lnSpc>
              </a:pPr>
              <a:r>
                <a:rPr lang="en-US" sz="900" dirty="0">
                  <a:solidFill>
                    <a:srgbClr val="3C3C3C"/>
                  </a:solidFill>
                </a:rPr>
                <a:t>Arrow - Merge</a:t>
              </a:r>
            </a:p>
          </p:txBody>
        </p:sp>
        <p:sp>
          <p:nvSpPr>
            <p:cNvPr id="6" name="TextBox 5"/>
            <p:cNvSpPr txBox="1"/>
            <p:nvPr/>
          </p:nvSpPr>
          <p:spPr>
            <a:xfrm>
              <a:off x="283991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Arrow - Switch</a:t>
              </a:r>
            </a:p>
            <a:p>
              <a:pPr defTabSz="1219170">
                <a:lnSpc>
                  <a:spcPct val="300000"/>
                </a:lnSpc>
              </a:pPr>
              <a:r>
                <a:rPr lang="en-US" sz="900" dirty="0">
                  <a:solidFill>
                    <a:srgbClr val="3C3C3C"/>
                  </a:solidFill>
                </a:rPr>
                <a:t>Arrow - Growth</a:t>
              </a:r>
            </a:p>
            <a:p>
              <a:pPr defTabSz="1219170">
                <a:lnSpc>
                  <a:spcPct val="300000"/>
                </a:lnSpc>
              </a:pPr>
              <a:r>
                <a:rPr lang="en-US" sz="900" dirty="0">
                  <a:solidFill>
                    <a:srgbClr val="3C3C3C"/>
                  </a:solidFill>
                </a:rPr>
                <a:t>Arrow - Crossover</a:t>
              </a:r>
            </a:p>
            <a:p>
              <a:pPr defTabSz="1219170">
                <a:lnSpc>
                  <a:spcPct val="300000"/>
                </a:lnSpc>
              </a:pPr>
              <a:r>
                <a:rPr lang="en-US" sz="900" dirty="0">
                  <a:solidFill>
                    <a:srgbClr val="3C3C3C"/>
                  </a:solidFill>
                </a:rPr>
                <a:t>Arrow - Multi</a:t>
              </a:r>
            </a:p>
            <a:p>
              <a:pPr defTabSz="1219170">
                <a:lnSpc>
                  <a:spcPct val="300000"/>
                </a:lnSpc>
              </a:pPr>
              <a:r>
                <a:rPr lang="en-US" sz="900" dirty="0">
                  <a:solidFill>
                    <a:srgbClr val="3C3C3C"/>
                  </a:solidFill>
                </a:rPr>
                <a:t>Award</a:t>
              </a:r>
            </a:p>
            <a:p>
              <a:pPr defTabSz="1219170">
                <a:lnSpc>
                  <a:spcPct val="300000"/>
                </a:lnSpc>
              </a:pPr>
              <a:r>
                <a:rPr lang="en-US" sz="900" dirty="0">
                  <a:solidFill>
                    <a:srgbClr val="3C3C3C"/>
                  </a:solidFill>
                </a:rPr>
                <a:t>Book 1</a:t>
              </a:r>
            </a:p>
            <a:p>
              <a:pPr defTabSz="1219170">
                <a:lnSpc>
                  <a:spcPct val="300000"/>
                </a:lnSpc>
              </a:pPr>
              <a:r>
                <a:rPr lang="en-US" sz="900" dirty="0">
                  <a:solidFill>
                    <a:srgbClr val="3C3C3C"/>
                  </a:solidFill>
                </a:rPr>
                <a:t>Book 2</a:t>
              </a:r>
            </a:p>
            <a:p>
              <a:pPr defTabSz="1219170">
                <a:lnSpc>
                  <a:spcPct val="300000"/>
                </a:lnSpc>
              </a:pPr>
              <a:r>
                <a:rPr lang="en-US" sz="900" dirty="0">
                  <a:solidFill>
                    <a:srgbClr val="3C3C3C"/>
                  </a:solidFill>
                </a:rPr>
                <a:t>Book 3</a:t>
              </a:r>
            </a:p>
            <a:p>
              <a:pPr defTabSz="1219170">
                <a:lnSpc>
                  <a:spcPct val="300000"/>
                </a:lnSpc>
              </a:pPr>
              <a:r>
                <a:rPr lang="en-US" sz="900" dirty="0">
                  <a:solidFill>
                    <a:srgbClr val="3C3C3C"/>
                  </a:solidFill>
                </a:rPr>
                <a:t>Box</a:t>
              </a:r>
            </a:p>
            <a:p>
              <a:pPr defTabSz="1219170">
                <a:lnSpc>
                  <a:spcPct val="300000"/>
                </a:lnSpc>
              </a:pPr>
              <a:r>
                <a:rPr lang="en-US" sz="900" dirty="0">
                  <a:solidFill>
                    <a:srgbClr val="3C3C3C"/>
                  </a:solidFill>
                </a:rPr>
                <a:t>Briefcase</a:t>
              </a:r>
            </a:p>
            <a:p>
              <a:pPr defTabSz="1219170">
                <a:lnSpc>
                  <a:spcPct val="300000"/>
                </a:lnSpc>
              </a:pPr>
              <a:r>
                <a:rPr lang="en-US" sz="900" dirty="0">
                  <a:solidFill>
                    <a:srgbClr val="3C3C3C"/>
                  </a:solidFill>
                </a:rPr>
                <a:t>Building - Bank</a:t>
              </a:r>
            </a:p>
            <a:p>
              <a:pPr defTabSz="1219170">
                <a:lnSpc>
                  <a:spcPct val="300000"/>
                </a:lnSpc>
              </a:pPr>
              <a:r>
                <a:rPr lang="en-US" sz="900" dirty="0">
                  <a:solidFill>
                    <a:srgbClr val="3C3C3C"/>
                  </a:solidFill>
                </a:rPr>
                <a:t>Building - Government</a:t>
              </a:r>
            </a:p>
          </p:txBody>
        </p:sp>
        <p:sp>
          <p:nvSpPr>
            <p:cNvPr id="9" name="TextBox 8"/>
            <p:cNvSpPr txBox="1"/>
            <p:nvPr/>
          </p:nvSpPr>
          <p:spPr>
            <a:xfrm>
              <a:off x="4720733"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Building - Home</a:t>
              </a:r>
            </a:p>
            <a:p>
              <a:pPr defTabSz="1219170">
                <a:lnSpc>
                  <a:spcPct val="300000"/>
                </a:lnSpc>
              </a:pPr>
              <a:r>
                <a:rPr lang="en-US" sz="900" dirty="0">
                  <a:solidFill>
                    <a:srgbClr val="3C3C3C"/>
                  </a:solidFill>
                </a:rPr>
                <a:t>Building - Hospital</a:t>
              </a:r>
            </a:p>
            <a:p>
              <a:pPr defTabSz="1219170">
                <a:lnSpc>
                  <a:spcPct val="300000"/>
                </a:lnSpc>
              </a:pPr>
              <a:r>
                <a:rPr lang="en-US" sz="900" dirty="0">
                  <a:solidFill>
                    <a:srgbClr val="3C3C3C"/>
                  </a:solidFill>
                </a:rPr>
                <a:t>Building - Office</a:t>
              </a:r>
            </a:p>
            <a:p>
              <a:pPr defTabSz="1219170">
                <a:lnSpc>
                  <a:spcPct val="300000"/>
                </a:lnSpc>
              </a:pPr>
              <a:r>
                <a:rPr lang="en-US" sz="900" dirty="0">
                  <a:solidFill>
                    <a:srgbClr val="3C3C3C"/>
                  </a:solidFill>
                </a:rPr>
                <a:t>Bullseye</a:t>
              </a:r>
            </a:p>
            <a:p>
              <a:pPr defTabSz="1219170">
                <a:lnSpc>
                  <a:spcPct val="300000"/>
                </a:lnSpc>
              </a:pPr>
              <a:r>
                <a:rPr lang="en-US" sz="900" dirty="0">
                  <a:solidFill>
                    <a:srgbClr val="3C3C3C"/>
                  </a:solidFill>
                </a:rPr>
                <a:t>Calendar</a:t>
              </a:r>
            </a:p>
            <a:p>
              <a:pPr defTabSz="1219170">
                <a:lnSpc>
                  <a:spcPct val="300000"/>
                </a:lnSpc>
              </a:pPr>
              <a:r>
                <a:rPr lang="en-US" sz="900" dirty="0">
                  <a:solidFill>
                    <a:srgbClr val="3C3C3C"/>
                  </a:solidFill>
                </a:rPr>
                <a:t>Chart - Analytics</a:t>
              </a:r>
            </a:p>
            <a:p>
              <a:pPr defTabSz="1219170">
                <a:lnSpc>
                  <a:spcPct val="300000"/>
                </a:lnSpc>
              </a:pPr>
              <a:r>
                <a:rPr lang="en-US" sz="900" dirty="0">
                  <a:solidFill>
                    <a:srgbClr val="3C3C3C"/>
                  </a:solidFill>
                </a:rPr>
                <a:t>Chart - Bar</a:t>
              </a:r>
            </a:p>
            <a:p>
              <a:pPr defTabSz="1219170">
                <a:lnSpc>
                  <a:spcPct val="300000"/>
                </a:lnSpc>
              </a:pPr>
              <a:r>
                <a:rPr lang="en-US" sz="900" dirty="0">
                  <a:solidFill>
                    <a:srgbClr val="3C3C3C"/>
                  </a:solidFill>
                </a:rPr>
                <a:t>Chart - Growth</a:t>
              </a:r>
            </a:p>
            <a:p>
              <a:pPr defTabSz="1219170">
                <a:lnSpc>
                  <a:spcPct val="300000"/>
                </a:lnSpc>
              </a:pPr>
              <a:r>
                <a:rPr lang="en-US" sz="900" dirty="0">
                  <a:solidFill>
                    <a:srgbClr val="3C3C3C"/>
                  </a:solidFill>
                </a:rPr>
                <a:t>Chart - Pie 1</a:t>
              </a:r>
            </a:p>
            <a:p>
              <a:pPr defTabSz="1219170">
                <a:lnSpc>
                  <a:spcPct val="300000"/>
                </a:lnSpc>
              </a:pPr>
              <a:r>
                <a:rPr lang="en-US" sz="900" dirty="0">
                  <a:solidFill>
                    <a:srgbClr val="3C3C3C"/>
                  </a:solidFill>
                </a:rPr>
                <a:t>Chart - Pie 2</a:t>
              </a:r>
            </a:p>
            <a:p>
              <a:pPr defTabSz="1219170">
                <a:lnSpc>
                  <a:spcPct val="300000"/>
                </a:lnSpc>
              </a:pPr>
              <a:r>
                <a:rPr lang="en-US" sz="900" dirty="0">
                  <a:solidFill>
                    <a:srgbClr val="3C3C3C"/>
                  </a:solidFill>
                </a:rPr>
                <a:t>Check box</a:t>
              </a:r>
            </a:p>
            <a:p>
              <a:pPr defTabSz="1219170">
                <a:lnSpc>
                  <a:spcPct val="300000"/>
                </a:lnSpc>
              </a:pPr>
              <a:r>
                <a:rPr lang="en-US" sz="900" dirty="0">
                  <a:solidFill>
                    <a:srgbClr val="3C3C3C"/>
                  </a:solidFill>
                </a:rPr>
                <a:t>Checklist</a:t>
              </a:r>
            </a:p>
          </p:txBody>
        </p:sp>
        <p:sp>
          <p:nvSpPr>
            <p:cNvPr id="10" name="TextBox 9"/>
            <p:cNvSpPr txBox="1"/>
            <p:nvPr/>
          </p:nvSpPr>
          <p:spPr>
            <a:xfrm>
              <a:off x="6601555"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Cloud - Solid</a:t>
              </a:r>
            </a:p>
            <a:p>
              <a:pPr defTabSz="1219170">
                <a:lnSpc>
                  <a:spcPct val="300000"/>
                </a:lnSpc>
              </a:pPr>
              <a:r>
                <a:rPr lang="en-US" sz="900" dirty="0">
                  <a:solidFill>
                    <a:srgbClr val="3C3C3C"/>
                  </a:solidFill>
                </a:rPr>
                <a:t>Cloud - Outline</a:t>
              </a:r>
            </a:p>
            <a:p>
              <a:pPr defTabSz="1219170">
                <a:lnSpc>
                  <a:spcPct val="300000"/>
                </a:lnSpc>
              </a:pPr>
              <a:r>
                <a:rPr lang="en-US" sz="900" dirty="0">
                  <a:solidFill>
                    <a:srgbClr val="3C3C3C"/>
                  </a:solidFill>
                </a:rPr>
                <a:t>Cloud - Hybrid</a:t>
              </a:r>
            </a:p>
            <a:p>
              <a:pPr defTabSz="1219170">
                <a:lnSpc>
                  <a:spcPct val="300000"/>
                </a:lnSpc>
              </a:pPr>
              <a:r>
                <a:rPr lang="en-US" sz="900" dirty="0">
                  <a:solidFill>
                    <a:srgbClr val="3C3C3C"/>
                  </a:solidFill>
                </a:rPr>
                <a:t>Cloud - Mobile</a:t>
              </a:r>
            </a:p>
            <a:p>
              <a:pPr defTabSz="1219170">
                <a:lnSpc>
                  <a:spcPct val="300000"/>
                </a:lnSpc>
              </a:pPr>
              <a:r>
                <a:rPr lang="en-US" sz="900" dirty="0">
                  <a:solidFill>
                    <a:srgbClr val="3C3C3C"/>
                  </a:solidFill>
                </a:rPr>
                <a:t>Cloud - Private</a:t>
              </a:r>
            </a:p>
            <a:p>
              <a:pPr defTabSz="1219170">
                <a:lnSpc>
                  <a:spcPct val="300000"/>
                </a:lnSpc>
              </a:pPr>
              <a:r>
                <a:rPr lang="en-US" sz="900" dirty="0">
                  <a:solidFill>
                    <a:srgbClr val="3C3C3C"/>
                  </a:solidFill>
                </a:rPr>
                <a:t>Cloud - Public</a:t>
              </a:r>
            </a:p>
            <a:p>
              <a:pPr defTabSz="1219170">
                <a:lnSpc>
                  <a:spcPct val="300000"/>
                </a:lnSpc>
              </a:pPr>
              <a:r>
                <a:rPr lang="en-US" sz="900" dirty="0">
                  <a:solidFill>
                    <a:srgbClr val="3C3C3C"/>
                  </a:solidFill>
                </a:rPr>
                <a:t>Coding</a:t>
              </a:r>
            </a:p>
            <a:p>
              <a:pPr defTabSz="1219170">
                <a:lnSpc>
                  <a:spcPct val="300000"/>
                </a:lnSpc>
              </a:pPr>
              <a:r>
                <a:rPr lang="en-US" sz="900" dirty="0">
                  <a:solidFill>
                    <a:srgbClr val="3C3C3C"/>
                  </a:solidFill>
                </a:rPr>
                <a:t>Compass</a:t>
              </a:r>
            </a:p>
            <a:p>
              <a:pPr defTabSz="1219170">
                <a:lnSpc>
                  <a:spcPct val="300000"/>
                </a:lnSpc>
              </a:pPr>
              <a:r>
                <a:rPr lang="en-US" sz="900" dirty="0">
                  <a:solidFill>
                    <a:srgbClr val="3C3C3C"/>
                  </a:solidFill>
                </a:rPr>
                <a:t>Connection</a:t>
              </a:r>
            </a:p>
            <a:p>
              <a:pPr defTabSz="1219170">
                <a:lnSpc>
                  <a:spcPct val="300000"/>
                </a:lnSpc>
              </a:pPr>
              <a:r>
                <a:rPr lang="en-US" sz="900" dirty="0">
                  <a:solidFill>
                    <a:srgbClr val="3C3C3C"/>
                  </a:solidFill>
                </a:rPr>
                <a:t>Content 1</a:t>
              </a:r>
            </a:p>
            <a:p>
              <a:pPr defTabSz="1219170">
                <a:lnSpc>
                  <a:spcPct val="300000"/>
                </a:lnSpc>
              </a:pPr>
              <a:r>
                <a:rPr lang="en-US" sz="900" dirty="0">
                  <a:solidFill>
                    <a:srgbClr val="3C3C3C"/>
                  </a:solidFill>
                </a:rPr>
                <a:t>Content 2</a:t>
              </a:r>
            </a:p>
            <a:p>
              <a:pPr defTabSz="1219170">
                <a:lnSpc>
                  <a:spcPct val="300000"/>
                </a:lnSpc>
              </a:pPr>
              <a:r>
                <a:rPr lang="en-US" sz="900" dirty="0">
                  <a:solidFill>
                    <a:srgbClr val="3C3C3C"/>
                  </a:solidFill>
                </a:rPr>
                <a:t>Database</a:t>
              </a:r>
            </a:p>
          </p:txBody>
        </p:sp>
        <p:sp>
          <p:nvSpPr>
            <p:cNvPr id="11" name="TextBox 10"/>
            <p:cNvSpPr txBox="1"/>
            <p:nvPr/>
          </p:nvSpPr>
          <p:spPr>
            <a:xfrm>
              <a:off x="8482377"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Database - Input</a:t>
              </a:r>
            </a:p>
            <a:p>
              <a:pPr defTabSz="1219170">
                <a:lnSpc>
                  <a:spcPct val="300000"/>
                </a:lnSpc>
              </a:pPr>
              <a:r>
                <a:rPr lang="en-US" sz="900" dirty="0">
                  <a:solidFill>
                    <a:srgbClr val="3C3C3C"/>
                  </a:solidFill>
                </a:rPr>
                <a:t>Data Center</a:t>
              </a:r>
            </a:p>
            <a:p>
              <a:pPr defTabSz="1219170">
                <a:lnSpc>
                  <a:spcPct val="300000"/>
                </a:lnSpc>
              </a:pPr>
              <a:r>
                <a:rPr lang="en-US" sz="900" dirty="0">
                  <a:solidFill>
                    <a:srgbClr val="3C3C3C"/>
                  </a:solidFill>
                </a:rPr>
                <a:t>Data Mining</a:t>
              </a:r>
            </a:p>
            <a:p>
              <a:pPr defTabSz="1219170">
                <a:lnSpc>
                  <a:spcPct val="300000"/>
                </a:lnSpc>
              </a:pPr>
              <a:r>
                <a:rPr lang="en-US" sz="900" dirty="0">
                  <a:solidFill>
                    <a:srgbClr val="3C3C3C"/>
                  </a:solidFill>
                </a:rPr>
                <a:t>Device - Chat</a:t>
              </a:r>
            </a:p>
            <a:p>
              <a:pPr defTabSz="1219170">
                <a:lnSpc>
                  <a:spcPct val="300000"/>
                </a:lnSpc>
              </a:pPr>
              <a:r>
                <a:rPr lang="en-US" sz="900" dirty="0">
                  <a:solidFill>
                    <a:srgbClr val="3C3C3C"/>
                  </a:solidFill>
                </a:rPr>
                <a:t>Device - Desktop</a:t>
              </a:r>
            </a:p>
            <a:p>
              <a:pPr defTabSz="1219170">
                <a:lnSpc>
                  <a:spcPct val="300000"/>
                </a:lnSpc>
              </a:pPr>
              <a:r>
                <a:rPr lang="en-US" sz="900" dirty="0">
                  <a:solidFill>
                    <a:srgbClr val="3C3C3C"/>
                  </a:solidFill>
                </a:rPr>
                <a:t>Device - Laptop 1</a:t>
              </a:r>
            </a:p>
            <a:p>
              <a:pPr defTabSz="1219170">
                <a:lnSpc>
                  <a:spcPct val="300000"/>
                </a:lnSpc>
              </a:pPr>
              <a:r>
                <a:rPr lang="en-US" sz="900" dirty="0">
                  <a:solidFill>
                    <a:srgbClr val="3C3C3C"/>
                  </a:solidFill>
                </a:rPr>
                <a:t>Device - Laptop 2</a:t>
              </a:r>
            </a:p>
            <a:p>
              <a:pPr defTabSz="1219170">
                <a:lnSpc>
                  <a:spcPct val="300000"/>
                </a:lnSpc>
              </a:pPr>
              <a:r>
                <a:rPr lang="en-US" sz="900" dirty="0">
                  <a:solidFill>
                    <a:srgbClr val="3C3C3C"/>
                  </a:solidFill>
                </a:rPr>
                <a:t>Device - Networked</a:t>
              </a:r>
            </a:p>
            <a:p>
              <a:pPr defTabSz="1219170">
                <a:lnSpc>
                  <a:spcPct val="300000"/>
                </a:lnSpc>
              </a:pPr>
              <a:r>
                <a:rPr lang="en-US" sz="900" dirty="0">
                  <a:solidFill>
                    <a:srgbClr val="3C3C3C"/>
                  </a:solidFill>
                </a:rPr>
                <a:t>Device - Cellphone</a:t>
              </a:r>
            </a:p>
            <a:p>
              <a:pPr defTabSz="1219170">
                <a:lnSpc>
                  <a:spcPct val="300000"/>
                </a:lnSpc>
              </a:pPr>
              <a:r>
                <a:rPr lang="en-US" sz="900" dirty="0">
                  <a:solidFill>
                    <a:srgbClr val="3C3C3C"/>
                  </a:solidFill>
                </a:rPr>
                <a:t>Device - Tablet</a:t>
              </a:r>
            </a:p>
            <a:p>
              <a:pPr defTabSz="1219170">
                <a:lnSpc>
                  <a:spcPct val="300000"/>
                </a:lnSpc>
              </a:pPr>
              <a:r>
                <a:rPr lang="en-US" sz="900" dirty="0">
                  <a:solidFill>
                    <a:srgbClr val="3C3C3C"/>
                  </a:solidFill>
                </a:rPr>
                <a:t>Devices</a:t>
              </a:r>
            </a:p>
            <a:p>
              <a:pPr defTabSz="1219170">
                <a:lnSpc>
                  <a:spcPct val="300000"/>
                </a:lnSpc>
              </a:pPr>
              <a:r>
                <a:rPr lang="en-US" sz="900" dirty="0">
                  <a:solidFill>
                    <a:srgbClr val="3C3C3C"/>
                  </a:solidFill>
                </a:rPr>
                <a:t>Document</a:t>
              </a:r>
            </a:p>
          </p:txBody>
        </p:sp>
        <p:sp>
          <p:nvSpPr>
            <p:cNvPr id="12" name="TextBox 11"/>
            <p:cNvSpPr txBox="1"/>
            <p:nvPr/>
          </p:nvSpPr>
          <p:spPr>
            <a:xfrm>
              <a:off x="10363200" y="1104576"/>
              <a:ext cx="1447800" cy="5078313"/>
            </a:xfrm>
            <a:prstGeom prst="rect">
              <a:avLst/>
            </a:prstGeom>
            <a:noFill/>
          </p:spPr>
          <p:txBody>
            <a:bodyPr wrap="square" rtlCol="0">
              <a:spAutoFit/>
            </a:bodyPr>
            <a:lstStyle/>
            <a:p>
              <a:pPr defTabSz="1219170">
                <a:lnSpc>
                  <a:spcPct val="300000"/>
                </a:lnSpc>
              </a:pPr>
              <a:r>
                <a:rPr lang="en-US" sz="900" dirty="0">
                  <a:solidFill>
                    <a:srgbClr val="3C3C3C"/>
                  </a:solidFill>
                </a:rPr>
                <a:t>Document - Assessment</a:t>
              </a:r>
            </a:p>
            <a:p>
              <a:pPr defTabSz="1219170">
                <a:lnSpc>
                  <a:spcPct val="300000"/>
                </a:lnSpc>
              </a:pPr>
              <a:r>
                <a:rPr lang="en-US" sz="900" dirty="0">
                  <a:solidFill>
                    <a:srgbClr val="3C3C3C"/>
                  </a:solidFill>
                </a:rPr>
                <a:t>Document - Certification 1</a:t>
              </a:r>
            </a:p>
            <a:p>
              <a:pPr defTabSz="1219170">
                <a:lnSpc>
                  <a:spcPct val="300000"/>
                </a:lnSpc>
              </a:pPr>
              <a:r>
                <a:rPr lang="en-US" sz="900" dirty="0">
                  <a:solidFill>
                    <a:srgbClr val="3C3C3C"/>
                  </a:solidFill>
                </a:rPr>
                <a:t>Document - Certification 2</a:t>
              </a:r>
            </a:p>
            <a:p>
              <a:pPr defTabSz="1219170">
                <a:lnSpc>
                  <a:spcPct val="300000"/>
                </a:lnSpc>
              </a:pPr>
              <a:r>
                <a:rPr lang="en-US" sz="900" dirty="0">
                  <a:solidFill>
                    <a:srgbClr val="3C3C3C"/>
                  </a:solidFill>
                </a:rPr>
                <a:t>Document - Contract</a:t>
              </a:r>
            </a:p>
            <a:p>
              <a:pPr defTabSz="1219170">
                <a:lnSpc>
                  <a:spcPct val="300000"/>
                </a:lnSpc>
              </a:pPr>
              <a:r>
                <a:rPr lang="en-US" sz="900" dirty="0">
                  <a:solidFill>
                    <a:srgbClr val="3C3C3C"/>
                  </a:solidFill>
                </a:rPr>
                <a:t>Document - Learning</a:t>
              </a:r>
            </a:p>
            <a:p>
              <a:pPr defTabSz="1219170">
                <a:lnSpc>
                  <a:spcPct val="300000"/>
                </a:lnSpc>
              </a:pPr>
              <a:r>
                <a:rPr lang="en-US" sz="900" dirty="0">
                  <a:solidFill>
                    <a:srgbClr val="3C3C3C"/>
                  </a:solidFill>
                </a:rPr>
                <a:t>Document - PDF</a:t>
              </a:r>
            </a:p>
            <a:p>
              <a:pPr defTabSz="1219170">
                <a:lnSpc>
                  <a:spcPct val="300000"/>
                </a:lnSpc>
              </a:pPr>
              <a:r>
                <a:rPr lang="en-US" sz="900" dirty="0">
                  <a:solidFill>
                    <a:srgbClr val="3C3C3C"/>
                  </a:solidFill>
                </a:rPr>
                <a:t>Document - Profile</a:t>
              </a:r>
            </a:p>
            <a:p>
              <a:pPr defTabSz="1219170">
                <a:lnSpc>
                  <a:spcPct val="300000"/>
                </a:lnSpc>
              </a:pPr>
              <a:r>
                <a:rPr lang="en-US" sz="900" dirty="0">
                  <a:solidFill>
                    <a:srgbClr val="3C3C3C"/>
                  </a:solidFill>
                </a:rPr>
                <a:t>Document - Policy</a:t>
              </a:r>
            </a:p>
            <a:p>
              <a:pPr defTabSz="1219170">
                <a:lnSpc>
                  <a:spcPct val="300000"/>
                </a:lnSpc>
              </a:pPr>
              <a:r>
                <a:rPr lang="en-US" sz="900" dirty="0">
                  <a:solidFill>
                    <a:srgbClr val="3C3C3C"/>
                  </a:solidFill>
                </a:rPr>
                <a:t>Document - Search</a:t>
              </a:r>
            </a:p>
            <a:p>
              <a:pPr defTabSz="1219170">
                <a:lnSpc>
                  <a:spcPct val="300000"/>
                </a:lnSpc>
              </a:pPr>
              <a:r>
                <a:rPr lang="en-US" sz="900" dirty="0">
                  <a:solidFill>
                    <a:srgbClr val="3C3C3C"/>
                  </a:solidFill>
                </a:rPr>
                <a:t>Document - Template</a:t>
              </a:r>
            </a:p>
            <a:p>
              <a:pPr defTabSz="1219170">
                <a:lnSpc>
                  <a:spcPct val="300000"/>
                </a:lnSpc>
              </a:pPr>
              <a:r>
                <a:rPr lang="en-US" sz="900" dirty="0">
                  <a:solidFill>
                    <a:srgbClr val="3C3C3C"/>
                  </a:solidFill>
                </a:rPr>
                <a:t>Email</a:t>
              </a:r>
            </a:p>
            <a:p>
              <a:pPr defTabSz="1219170">
                <a:lnSpc>
                  <a:spcPct val="300000"/>
                </a:lnSpc>
              </a:pPr>
              <a:r>
                <a:rPr lang="en-US" sz="900" dirty="0">
                  <a:solidFill>
                    <a:srgbClr val="3C3C3C"/>
                  </a:solidFill>
                </a:rPr>
                <a:t>Evening</a:t>
              </a:r>
            </a:p>
          </p:txBody>
        </p:sp>
      </p:grpSp>
      <p:sp>
        <p:nvSpPr>
          <p:cNvPr id="13" name="Title Placeholder 1"/>
          <p:cNvSpPr>
            <a:spLocks noGrp="1"/>
          </p:cNvSpPr>
          <p:nvPr>
            <p:ph type="title"/>
          </p:nvPr>
        </p:nvSpPr>
        <p:spPr>
          <a:xfrm>
            <a:off x="609955" y="381010"/>
            <a:ext cx="10972092" cy="524999"/>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4"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Freeform 3"/>
          <p:cNvSpPr/>
          <p:nvPr userDrawn="1"/>
        </p:nvSpPr>
        <p:spPr>
          <a:xfrm flipH="1">
            <a:off x="914400" y="6010660"/>
            <a:ext cx="11277600"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5" name="Right Triangle 4"/>
          <p:cNvSpPr/>
          <p:nvPr userDrawn="1"/>
        </p:nvSpPr>
        <p:spPr>
          <a:xfrm>
            <a:off x="4" y="5410200"/>
            <a:ext cx="1428693" cy="14478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6" name="Freeform 5"/>
          <p:cNvSpPr/>
          <p:nvPr userDrawn="1"/>
        </p:nvSpPr>
        <p:spPr>
          <a:xfrm flipH="1">
            <a:off x="1145367" y="657232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7" name="Rectangle 6"/>
          <p:cNvSpPr/>
          <p:nvPr userDrawn="1"/>
        </p:nvSpPr>
        <p:spPr>
          <a:xfrm>
            <a:off x="9223713" y="6413707"/>
            <a:ext cx="2664635" cy="338554"/>
          </a:xfrm>
          <a:prstGeom prst="rect">
            <a:avLst/>
          </a:prstGeom>
        </p:spPr>
        <p:txBody>
          <a:bodyPr wrap="square">
            <a:spAutoFit/>
          </a:bodyPr>
          <a:lstStyle/>
          <a:p>
            <a:pPr algn="ctr" defTabSz="1219170">
              <a:defRPr/>
            </a:pPr>
            <a:endParaRPr lang="en-US" sz="700" dirty="0">
              <a:solidFill>
                <a:srgbClr val="FFFFFF">
                  <a:alpha val="69000"/>
                </a:srgbClr>
              </a:solidFill>
              <a:cs typeface="Calibri"/>
            </a:endParaRPr>
          </a:p>
          <a:p>
            <a:pPr algn="ctr">
              <a:defRPr/>
            </a:pPr>
            <a:r>
              <a:rPr lang="en-US" sz="900" dirty="0">
                <a:solidFill>
                  <a:srgbClr val="FFFFFF">
                    <a:alpha val="69000"/>
                  </a:srgbClr>
                </a:solidFill>
                <a:cs typeface="Calibri"/>
              </a:rPr>
              <a:t>© 2018 Virtusa Corporation. All rights reserved. </a:t>
            </a:r>
            <a:endParaRPr lang="en-US" sz="700" dirty="0">
              <a:solidFill>
                <a:srgbClr val="FFFFFF">
                  <a:alpha val="69000"/>
                </a:srgbClr>
              </a:solidFill>
              <a:cs typeface="Calibri"/>
            </a:endParaRPr>
          </a:p>
        </p:txBody>
      </p:sp>
      <p:sp>
        <p:nvSpPr>
          <p:cNvPr id="2" name="Rectangle 1"/>
          <p:cNvSpPr/>
          <p:nvPr userDrawn="1"/>
        </p:nvSpPr>
        <p:spPr>
          <a:xfrm>
            <a:off x="533400" y="0"/>
            <a:ext cx="2590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spTree>
    <p:extLst>
      <p:ext uri="{BB962C8B-B14F-4D97-AF65-F5344CB8AC3E}">
        <p14:creationId xmlns:p14="http://schemas.microsoft.com/office/powerpoint/2010/main" val="174795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lstStyle>
            <a:lvl1pPr>
              <a:defRPr sz="240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95852"/>
            <a:ext cx="11582400" cy="299548"/>
          </a:xfrm>
          <a:prstGeom prst="rect">
            <a:avLst/>
          </a:prstGeom>
        </p:spPr>
        <p:txBody>
          <a:bodyPr anchor="t">
            <a:noAutofit/>
          </a:bodyPr>
          <a:lstStyle>
            <a:lvl1pPr marL="0" indent="0" algn="ctr">
              <a:lnSpc>
                <a:spcPct val="85000"/>
              </a:lnSpc>
              <a:spcBef>
                <a:spcPts val="0"/>
              </a:spcBef>
              <a:spcAft>
                <a:spcPts val="0"/>
              </a:spcAft>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6" name="Rectangle 5"/>
          <p:cNvSpPr/>
          <p:nvPr userDrawn="1"/>
        </p:nvSpPr>
        <p:spPr>
          <a:xfrm rot="5400000">
            <a:off x="6019807"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00" dirty="0">
              <a:solidFill>
                <a:srgbClr val="FFFFFF"/>
              </a:solidFill>
            </a:endParaRPr>
          </a:p>
        </p:txBody>
      </p:sp>
    </p:spTree>
    <p:extLst>
      <p:ext uri="{BB962C8B-B14F-4D97-AF65-F5344CB8AC3E}">
        <p14:creationId xmlns:p14="http://schemas.microsoft.com/office/powerpoint/2010/main" val="855122556"/>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k object 16"/>
          <p:cNvSpPr/>
          <p:nvPr/>
        </p:nvSpPr>
        <p:spPr>
          <a:xfrm>
            <a:off x="4876800" y="0"/>
            <a:ext cx="2438400" cy="152400"/>
          </a:xfrm>
          <a:custGeom>
            <a:avLst/>
            <a:gdLst/>
            <a:ahLst/>
            <a:cxnLst/>
            <a:rect l="l" t="t" r="r" b="b"/>
            <a:pathLst>
              <a:path w="2438400" h="152400">
                <a:moveTo>
                  <a:pt x="0" y="152401"/>
                </a:moveTo>
                <a:lnTo>
                  <a:pt x="2438400" y="152401"/>
                </a:lnTo>
                <a:lnTo>
                  <a:pt x="2438400" y="0"/>
                </a:lnTo>
                <a:lnTo>
                  <a:pt x="0" y="0"/>
                </a:lnTo>
                <a:lnTo>
                  <a:pt x="0" y="152401"/>
                </a:lnTo>
                <a:close/>
              </a:path>
            </a:pathLst>
          </a:custGeom>
          <a:solidFill>
            <a:srgbClr val="F7852A"/>
          </a:solidFill>
        </p:spPr>
        <p:txBody>
          <a:bodyPr wrap="square" lIns="0" tIns="0" rIns="0" bIns="0" rtlCol="0"/>
          <a:lstStyle/>
          <a:p>
            <a:pPr defTabSz="1219170"/>
            <a:endParaRPr sz="2400" dirty="0">
              <a:solidFill>
                <a:srgbClr val="3C3C3C"/>
              </a:solidFill>
            </a:endParaRPr>
          </a:p>
        </p:txBody>
      </p:sp>
      <p:sp>
        <p:nvSpPr>
          <p:cNvPr id="2" name="Holder 2"/>
          <p:cNvSpPr>
            <a:spLocks noGrp="1"/>
          </p:cNvSpPr>
          <p:nvPr>
            <p:ph type="title"/>
          </p:nvPr>
        </p:nvSpPr>
        <p:spPr/>
        <p:txBody>
          <a:bodyPr lIns="0" tIns="0" rIns="0" bIns="0"/>
          <a:lstStyle>
            <a:lvl1pPr>
              <a:defRPr sz="2600" b="1" i="0">
                <a:solidFill>
                  <a:schemeClr val="tx1"/>
                </a:solidFill>
                <a:latin typeface="Calibri"/>
                <a:cs typeface="Calibri"/>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1219170"/>
            <a:endParaRPr lang="en-IN" sz="2400" dirty="0">
              <a:solidFill>
                <a:srgbClr val="3C3C3C">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1219170"/>
            <a:fld id="{1D8BD707-D9CF-40AE-B4C6-C98DA3205C09}" type="datetimeFigureOut">
              <a:rPr lang="en-US" sz="2400" smtClean="0">
                <a:solidFill>
                  <a:srgbClr val="3C3C3C">
                    <a:tint val="75000"/>
                  </a:srgbClr>
                </a:solidFill>
              </a:rPr>
              <a:pPr defTabSz="1219170"/>
              <a:t>1/29/2021</a:t>
            </a:fld>
            <a:endParaRPr lang="en-US" sz="2400" dirty="0">
              <a:solidFill>
                <a:srgbClr val="3C3C3C">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1219170"/>
            <a:fld id="{B6F15528-21DE-4FAA-801E-634DDDAF4B2B}" type="slidenum">
              <a:rPr lang="en-IN" sz="2400" smtClean="0">
                <a:solidFill>
                  <a:srgbClr val="3C3C3C">
                    <a:tint val="75000"/>
                  </a:srgbClr>
                </a:solidFill>
              </a:rPr>
              <a:pPr defTabSz="1219170"/>
              <a:t>‹#›</a:t>
            </a:fld>
            <a:endParaRPr lang="en-IN" sz="2400" dirty="0">
              <a:solidFill>
                <a:srgbClr val="3C3C3C">
                  <a:tint val="75000"/>
                </a:srgbClr>
              </a:solidFill>
            </a:endParaRPr>
          </a:p>
        </p:txBody>
      </p:sp>
      <p:sp>
        <p:nvSpPr>
          <p:cNvPr id="8" name="TextBox 7"/>
          <p:cNvSpPr txBox="1"/>
          <p:nvPr userDrawn="1"/>
        </p:nvSpPr>
        <p:spPr>
          <a:xfrm>
            <a:off x="11659859" y="6708162"/>
            <a:ext cx="524616" cy="138550"/>
          </a:xfrm>
          <a:prstGeom prst="rect">
            <a:avLst/>
          </a:prstGeom>
          <a:noFill/>
        </p:spPr>
        <p:txBody>
          <a:bodyPr wrap="square" lIns="0" tIns="0" rIns="0" bIns="0" rtlCol="0">
            <a:noAutofit/>
          </a:bodyPr>
          <a:lstStyle/>
          <a:p>
            <a:pPr defTabSz="1219170"/>
            <a:fld id="{567A4CEE-210B-4A43-8E57-98E37E0AC15F}" type="slidenum">
              <a:rPr lang="en-US" sz="800" smtClean="0">
                <a:solidFill>
                  <a:srgbClr val="2D2D2A"/>
                </a:solidFill>
              </a:rPr>
              <a:pPr defTabSz="1219170"/>
              <a:t>‹#›</a:t>
            </a:fld>
            <a:endParaRPr lang="en-US" sz="800" dirty="0">
              <a:solidFill>
                <a:srgbClr val="2D2D2A"/>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00" y="6399222"/>
            <a:ext cx="1043621" cy="378225"/>
          </a:xfrm>
          <a:prstGeom prst="rect">
            <a:avLst/>
          </a:prstGeom>
        </p:spPr>
      </p:pic>
    </p:spTree>
    <p:extLst>
      <p:ext uri="{BB962C8B-B14F-4D97-AF65-F5344CB8AC3E}">
        <p14:creationId xmlns:p14="http://schemas.microsoft.com/office/powerpoint/2010/main" val="31824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130635" y="2897897"/>
            <a:ext cx="3076647" cy="1075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defTabSz="1219170"/>
            <a:r>
              <a:rPr lang="en-US" sz="4800" b="1" dirty="0">
                <a:solidFill>
                  <a:srgbClr val="3C44AB"/>
                </a:solidFill>
              </a:rPr>
              <a:t>Agenda</a:t>
            </a:r>
          </a:p>
        </p:txBody>
      </p:sp>
      <p:sp>
        <p:nvSpPr>
          <p:cNvPr id="5" name="Rectangle 4"/>
          <p:cNvSpPr/>
          <p:nvPr userDrawn="1"/>
        </p:nvSpPr>
        <p:spPr>
          <a:xfrm>
            <a:off x="3344208" y="685800"/>
            <a:ext cx="58901"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endParaRP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8" name="TextBox 7"/>
          <p:cNvSpPr txBox="1"/>
          <p:nvPr userDrawn="1"/>
        </p:nvSpPr>
        <p:spPr>
          <a:xfrm>
            <a:off x="11784933" y="6553407"/>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15" name="Text Placeholder 14"/>
          <p:cNvSpPr>
            <a:spLocks noGrp="1"/>
          </p:cNvSpPr>
          <p:nvPr>
            <p:ph type="body" sz="quarter" idx="10" hasCustomPrompt="1"/>
          </p:nvPr>
        </p:nvSpPr>
        <p:spPr>
          <a:xfrm>
            <a:off x="4114800" y="685800"/>
            <a:ext cx="7315200" cy="5486400"/>
          </a:xfrm>
          <a:prstGeom prst="rect">
            <a:avLst/>
          </a:prstGeom>
        </p:spPr>
        <p:txBody>
          <a:bodyPr anchor="ctr"/>
          <a:lstStyle>
            <a:lvl1pPr marL="0" marR="0" indent="0" algn="l" defTabSz="914400" rtl="0" eaLnBrk="1" fontAlgn="auto" latinLnBrk="0" hangingPunct="1">
              <a:lnSpc>
                <a:spcPct val="200000"/>
              </a:lnSpc>
              <a:spcBef>
                <a:spcPts val="0"/>
              </a:spcBef>
              <a:spcAft>
                <a:spcPts val="0"/>
              </a:spcAft>
              <a:buClrTx/>
              <a:buSzTx/>
              <a:buFont typeface="Arial"/>
              <a:buNone/>
              <a:tabLst/>
              <a:defRPr sz="2600"/>
            </a:lvl1pPr>
          </a:lstStyle>
          <a:p>
            <a:pPr marL="0" marR="0" lvl="0" indent="0" algn="l" defTabSz="914400" rtl="0" eaLnBrk="1" fontAlgn="auto" latinLnBrk="0" hangingPunct="1">
              <a:lnSpc>
                <a:spcPct val="200000"/>
              </a:lnSpc>
              <a:spcBef>
                <a:spcPts val="0"/>
              </a:spcBef>
              <a:spcAft>
                <a:spcPts val="0"/>
              </a:spcAft>
              <a:buClrTx/>
              <a:buSzTx/>
              <a:buFont typeface="Arial"/>
              <a:buNone/>
              <a:tabLst/>
              <a:defRPr/>
            </a:pPr>
            <a:r>
              <a:rPr lang="en-US"/>
              <a:t>Agenda Item</a:t>
            </a:r>
            <a:br>
              <a:rPr lang="en-US"/>
            </a:br>
            <a:r>
              <a:rPr lang="en-US"/>
              <a:t>Agenda Item</a:t>
            </a:r>
            <a:br>
              <a:rPr lang="en-US"/>
            </a:br>
            <a:r>
              <a:rPr lang="en-US"/>
              <a:t>Agenda Item</a:t>
            </a:r>
            <a:br>
              <a:rPr lang="en-US"/>
            </a:br>
            <a:r>
              <a:rPr lang="en-US"/>
              <a:t>Agenda Item</a:t>
            </a:r>
          </a:p>
        </p:txBody>
      </p:sp>
    </p:spTree>
    <p:extLst>
      <p:ext uri="{BB962C8B-B14F-4D97-AF65-F5344CB8AC3E}">
        <p14:creationId xmlns:p14="http://schemas.microsoft.com/office/powerpoint/2010/main" val="353247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8610609" y="42399"/>
            <a:ext cx="3581399" cy="230832"/>
          </a:xfrm>
          <a:prstGeom prst="rect">
            <a:avLst/>
          </a:prstGeom>
        </p:spPr>
        <p:txBody>
          <a:bodyPr wrap="square">
            <a:spAutoFit/>
          </a:bodyPr>
          <a:lstStyle/>
          <a:p>
            <a:pPr defTabSz="1219170"/>
            <a:r>
              <a:rPr lang="en-US" sz="900" dirty="0">
                <a:solidFill>
                  <a:prstClr val="white"/>
                </a:solidFill>
              </a:rPr>
              <a:t>Confidential information. Not for disclosure to external/third parties</a:t>
            </a:r>
          </a:p>
        </p:txBody>
      </p:sp>
    </p:spTree>
    <p:extLst>
      <p:ext uri="{BB962C8B-B14F-4D97-AF65-F5344CB8AC3E}">
        <p14:creationId xmlns:p14="http://schemas.microsoft.com/office/powerpoint/2010/main" val="1126882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1/29/2021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0" name="Rounded Rectangle 9"/>
          <p:cNvSpPr/>
          <p:nvPr/>
        </p:nvSpPr>
        <p:spPr>
          <a:xfrm>
            <a:off x="558130"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pPr>
              <a:defRPr/>
            </a:pPr>
            <a:endParaRPr lang="en-US" altLang="en-US"/>
          </a:p>
        </p:txBody>
      </p:sp>
      <p:sp>
        <p:nvSpPr>
          <p:cNvPr id="8" name="Footer Placeholder 7"/>
          <p:cNvSpPr>
            <a:spLocks noGrp="1"/>
          </p:cNvSpPr>
          <p:nvPr>
            <p:ph type="ftr" sz="quarter" idx="11"/>
          </p:nvPr>
        </p:nvSpPr>
        <p:spPr/>
        <p:txBody>
          <a:bodyPr/>
          <a:lstStyle>
            <a:extLst/>
          </a:lstStyle>
          <a:p>
            <a:pPr>
              <a:defRPr/>
            </a:pPr>
            <a:endParaRPr lang="en-US" altLang="en-US"/>
          </a:p>
        </p:txBody>
      </p:sp>
      <p:sp>
        <p:nvSpPr>
          <p:cNvPr id="11" name="Slide Number Placeholder 10"/>
          <p:cNvSpPr>
            <a:spLocks noGrp="1"/>
          </p:cNvSpPr>
          <p:nvPr>
            <p:ph type="sldNum" sz="quarter" idx="12"/>
          </p:nvPr>
        </p:nvSpPr>
        <p:spPr/>
        <p:txBody>
          <a:bodyPr/>
          <a:lstStyle>
            <a:extLst/>
          </a:lstStyle>
          <a:p>
            <a:pPr>
              <a:defRPr/>
            </a:pPr>
            <a:fld id="{A8AA4C8A-35BF-4052-A1B0-B7F4EF8F239E}" type="slidenum">
              <a:rPr lang="en-US" altLang="en-US" smtClean="0"/>
              <a:pPr>
                <a:defRPr/>
              </a:pPr>
              <a:t>‹#›</a:t>
            </a:fld>
            <a:endParaRPr lang="en-US" altLang="en-US"/>
          </a:p>
        </p:txBody>
      </p:sp>
      <p:sp>
        <p:nvSpPr>
          <p:cNvPr id="9" name="Arc 12"/>
          <p:cNvSpPr>
            <a:spLocks/>
          </p:cNvSpPr>
          <p:nvPr userDrawn="1"/>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2" name="Text Box 13"/>
          <p:cNvSpPr txBox="1">
            <a:spLocks noChangeArrowheads="1"/>
          </p:cNvSpPr>
          <p:nvPr userDrawn="1"/>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46E56048-376B-4853-8EC7-FF9DA8BD64CC}" type="slidenum">
              <a:rPr lang="en-US" altLang="en-US" smtClean="0"/>
              <a:pPr>
                <a:defRPr/>
              </a:pPr>
              <a:t>‹#›</a:t>
            </a:fld>
            <a:endParaRPr lang="en-US"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1" name="Rounded Rectangle 10"/>
          <p:cNvSpPr/>
          <p:nvPr/>
        </p:nvSpPr>
        <p:spPr>
          <a:xfrm>
            <a:off x="558130" y="434165"/>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7871F500-6854-4B96-8567-730B11E4521D}" type="slidenum">
              <a:rPr lang="en-US" altLang="en-US" smtClean="0"/>
              <a:pPr>
                <a:defRPr/>
              </a:pPr>
              <a:t>‹#›</a:t>
            </a:fld>
            <a:endParaRPr lang="en-US"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4EFADBFC-F89D-4C22-A8DC-FD7D910FDF52}" type="slidenum">
              <a:rPr lang="en-US" altLang="en-US" smtClean="0"/>
              <a:pPr>
                <a:defRPr/>
              </a:pPr>
              <a:t>‹#›</a:t>
            </a:fld>
            <a:endParaRPr lang="en-US"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ltLang="en-US"/>
          </a:p>
        </p:txBody>
      </p:sp>
      <p:sp>
        <p:nvSpPr>
          <p:cNvPr id="8" name="Footer Placeholder 7"/>
          <p:cNvSpPr>
            <a:spLocks noGrp="1"/>
          </p:cNvSpPr>
          <p:nvPr>
            <p:ph type="ftr" sz="quarter" idx="11"/>
          </p:nvPr>
        </p:nvSpPr>
        <p:spPr/>
        <p:txBody>
          <a:bodyPr/>
          <a:lstStyle>
            <a:extLst/>
          </a:lstStyle>
          <a:p>
            <a:pPr>
              <a:defRPr/>
            </a:pPr>
            <a:endParaRPr lang="en-US" altLang="en-US"/>
          </a:p>
        </p:txBody>
      </p:sp>
      <p:sp>
        <p:nvSpPr>
          <p:cNvPr id="9" name="Slide Number Placeholder 8"/>
          <p:cNvSpPr>
            <a:spLocks noGrp="1"/>
          </p:cNvSpPr>
          <p:nvPr>
            <p:ph type="sldNum" sz="quarter" idx="12"/>
          </p:nvPr>
        </p:nvSpPr>
        <p:spPr/>
        <p:txBody>
          <a:bodyPr/>
          <a:lstStyle>
            <a:extLst/>
          </a:lstStyle>
          <a:p>
            <a:pPr>
              <a:defRPr/>
            </a:pPr>
            <a:fld id="{94B4CDD0-9D43-4A22-838E-08668A3DD0D5}" type="slidenum">
              <a:rPr lang="en-US" altLang="en-US" smtClean="0"/>
              <a:pPr>
                <a:defRPr/>
              </a:pPr>
              <a:t>‹#›</a:t>
            </a:fld>
            <a:endParaRPr lang="en-US"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a:defRPr/>
            </a:pPr>
            <a:endParaRPr lang="en-US" altLang="en-US"/>
          </a:p>
        </p:txBody>
      </p:sp>
      <p:sp>
        <p:nvSpPr>
          <p:cNvPr id="4" name="Footer Placeholder 3"/>
          <p:cNvSpPr>
            <a:spLocks noGrp="1"/>
          </p:cNvSpPr>
          <p:nvPr>
            <p:ph type="ftr" sz="quarter" idx="11"/>
          </p:nvPr>
        </p:nvSpPr>
        <p:spPr/>
        <p:txBody>
          <a:bodyPr/>
          <a:lstStyle>
            <a:extLst/>
          </a:lstStyle>
          <a:p>
            <a:pPr>
              <a:defRPr/>
            </a:pPr>
            <a:endParaRPr lang="en-US" altLang="en-US"/>
          </a:p>
        </p:txBody>
      </p:sp>
      <p:sp>
        <p:nvSpPr>
          <p:cNvPr id="5" name="Slide Number Placeholder 4"/>
          <p:cNvSpPr>
            <a:spLocks noGrp="1"/>
          </p:cNvSpPr>
          <p:nvPr>
            <p:ph type="sldNum" sz="quarter" idx="12"/>
          </p:nvPr>
        </p:nvSpPr>
        <p:spPr/>
        <p:txBody>
          <a:bodyPr/>
          <a:lstStyle>
            <a:extLst/>
          </a:lstStyle>
          <a:p>
            <a:pPr>
              <a:defRPr/>
            </a:pPr>
            <a:fld id="{27E563F9-FCD1-4E8C-B8DE-0BC68DE54EFA}" type="slidenum">
              <a:rPr lang="en-US" altLang="en-US" smtClean="0"/>
              <a:pPr>
                <a:defRPr/>
              </a:pPr>
              <a:t>‹#›</a:t>
            </a:fld>
            <a:endParaRPr lang="en-US"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Date Placeholder 1"/>
          <p:cNvSpPr>
            <a:spLocks noGrp="1"/>
          </p:cNvSpPr>
          <p:nvPr>
            <p:ph type="dt" sz="half" idx="10"/>
          </p:nvPr>
        </p:nvSpPr>
        <p:spPr/>
        <p:txBody>
          <a:bodyPr/>
          <a:lstStyle>
            <a:extLst/>
          </a:lstStyle>
          <a:p>
            <a:pPr>
              <a:defRPr/>
            </a:pPr>
            <a:endParaRPr lang="en-US" altLang="en-US"/>
          </a:p>
        </p:txBody>
      </p:sp>
      <p:sp>
        <p:nvSpPr>
          <p:cNvPr id="3" name="Footer Placeholder 2"/>
          <p:cNvSpPr>
            <a:spLocks noGrp="1"/>
          </p:cNvSpPr>
          <p:nvPr>
            <p:ph type="ftr" sz="quarter" idx="11"/>
          </p:nvPr>
        </p:nvSpPr>
        <p:spPr/>
        <p:txBody>
          <a:bodyPr/>
          <a:lstStyle>
            <a:extLst/>
          </a:lstStyle>
          <a:p>
            <a:pPr>
              <a:defRPr/>
            </a:pPr>
            <a:endParaRPr lang="en-US" altLang="en-US"/>
          </a:p>
        </p:txBody>
      </p:sp>
      <p:sp>
        <p:nvSpPr>
          <p:cNvPr id="4" name="Slide Number Placeholder 3"/>
          <p:cNvSpPr>
            <a:spLocks noGrp="1"/>
          </p:cNvSpPr>
          <p:nvPr>
            <p:ph type="sldNum" sz="quarter" idx="12"/>
          </p:nvPr>
        </p:nvSpPr>
        <p:spPr/>
        <p:txBody>
          <a:bodyPr/>
          <a:lstStyle>
            <a:extLst/>
          </a:lstStyle>
          <a:p>
            <a:pPr>
              <a:defRPr/>
            </a:pPr>
            <a:fld id="{1186EE23-3FFD-4812-BF48-AEA81F911EB6}" type="slidenum">
              <a:rPr lang="en-US" altLang="en-US" smtClean="0"/>
              <a:pPr>
                <a:defRPr/>
              </a:pPr>
              <a:t>‹#›</a:t>
            </a:fld>
            <a:endParaRPr lang="en-US"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2497DB5E-48E8-40D9-8160-41782B46A3C9}" type="slidenum">
              <a:rPr lang="en-US" altLang="en-US" smtClean="0"/>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1" name="Round Single Corner Rectangle 10"/>
          <p:cNvSpPr/>
          <p:nvPr/>
        </p:nvSpPr>
        <p:spPr>
          <a:xfrm>
            <a:off x="8534402"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ltLang="en-US"/>
          </a:p>
        </p:txBody>
      </p:sp>
      <p:sp>
        <p:nvSpPr>
          <p:cNvPr id="6" name="Footer Placeholder 5"/>
          <p:cNvSpPr>
            <a:spLocks noGrp="1"/>
          </p:cNvSpPr>
          <p:nvPr>
            <p:ph type="ftr" sz="quarter" idx="11"/>
          </p:nvPr>
        </p:nvSpPr>
        <p:spPr/>
        <p:txBody>
          <a:bodyPr/>
          <a:lstStyle>
            <a:extLst/>
          </a:lstStyle>
          <a:p>
            <a:pPr>
              <a:defRPr/>
            </a:pPr>
            <a:endParaRPr lang="en-US" altLang="en-US"/>
          </a:p>
        </p:txBody>
      </p:sp>
      <p:sp>
        <p:nvSpPr>
          <p:cNvPr id="7" name="Slide Number Placeholder 6"/>
          <p:cNvSpPr>
            <a:spLocks noGrp="1"/>
          </p:cNvSpPr>
          <p:nvPr>
            <p:ph type="sldNum" sz="quarter" idx="12"/>
          </p:nvPr>
        </p:nvSpPr>
        <p:spPr/>
        <p:txBody>
          <a:bodyPr/>
          <a:lstStyle>
            <a:extLst/>
          </a:lstStyle>
          <a:p>
            <a:pPr>
              <a:defRPr/>
            </a:pPr>
            <a:fld id="{21CCB833-6479-498F-A43F-1B52C50FB843}" type="slidenum">
              <a:rPr lang="en-US" altLang="en-US" smtClean="0"/>
              <a:pPr>
                <a:defRPr/>
              </a:pPr>
              <a:t>‹#›</a:t>
            </a:fld>
            <a:endParaRPr lang="en-US" altLang="en-US"/>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FFADD8C1-11B4-46EC-8495-0EC0F7B2B62E}" type="slidenum">
              <a:rPr lang="en-US" altLang="en-US" smtClean="0"/>
              <a:pPr>
                <a:defRPr/>
              </a:pPr>
              <a:t>‹#›</a:t>
            </a:fld>
            <a:endParaRPr lang="en-US"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7"/>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5"/>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ltLang="en-US"/>
          </a:p>
        </p:txBody>
      </p:sp>
      <p:sp>
        <p:nvSpPr>
          <p:cNvPr id="5" name="Footer Placeholder 4"/>
          <p:cNvSpPr>
            <a:spLocks noGrp="1"/>
          </p:cNvSpPr>
          <p:nvPr>
            <p:ph type="ftr" sz="quarter" idx="11"/>
          </p:nvPr>
        </p:nvSpPr>
        <p:spPr/>
        <p:txBody>
          <a:bodyPr/>
          <a:lstStyle>
            <a:extLst/>
          </a:lstStyle>
          <a:p>
            <a:pPr>
              <a:defRPr/>
            </a:pPr>
            <a:endParaRPr lang="en-US" altLang="en-US"/>
          </a:p>
        </p:txBody>
      </p:sp>
      <p:sp>
        <p:nvSpPr>
          <p:cNvPr id="6" name="Slide Number Placeholder 5"/>
          <p:cNvSpPr>
            <a:spLocks noGrp="1"/>
          </p:cNvSpPr>
          <p:nvPr>
            <p:ph type="sldNum" sz="quarter" idx="12"/>
          </p:nvPr>
        </p:nvSpPr>
        <p:spPr/>
        <p:txBody>
          <a:bodyPr/>
          <a:lstStyle>
            <a:extLst/>
          </a:lstStyle>
          <a:p>
            <a:pPr>
              <a:defRPr/>
            </a:pPr>
            <a:fld id="{DD54DA33-6CC2-4B6A-9902-5D9E46C19E53}" type="slidenum">
              <a:rPr lang="en-US" altLang="en-US" smtClean="0"/>
              <a:pPr>
                <a:defRPr/>
              </a:pPr>
              <a:t>‹#›</a:t>
            </a:fld>
            <a:endParaRPr lang="en-US"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22197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4513695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17143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122016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8012169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8812041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31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6918609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247627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508157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134494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Титульный слайд">
    <p:spTree>
      <p:nvGrpSpPr>
        <p:cNvPr id="1" name=""/>
        <p:cNvGrpSpPr/>
        <p:nvPr/>
      </p:nvGrpSpPr>
      <p:grpSpPr>
        <a:xfrm>
          <a:off x="0" y="0"/>
          <a:ext cx="0" cy="0"/>
          <a:chOff x="0" y="0"/>
          <a:chExt cx="0" cy="0"/>
        </a:xfrm>
      </p:grpSpPr>
      <p:sp>
        <p:nvSpPr>
          <p:cNvPr id="3" name="Прямоугольник 1"/>
          <p:cNvSpPr/>
          <p:nvPr/>
        </p:nvSpPr>
        <p:spPr>
          <a:xfrm>
            <a:off x="-19051" y="1905000"/>
            <a:ext cx="12211051"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4" name="Прямоугольник 8"/>
          <p:cNvSpPr/>
          <p:nvPr/>
        </p:nvSpPr>
        <p:spPr>
          <a:xfrm>
            <a:off x="-19051" y="0"/>
            <a:ext cx="12211051"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5" name="Прямоугольник 3"/>
          <p:cNvSpPr/>
          <p:nvPr/>
        </p:nvSpPr>
        <p:spPr>
          <a:xfrm>
            <a:off x="1085851"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800" dirty="0"/>
          </a:p>
        </p:txBody>
      </p:sp>
      <p:sp>
        <p:nvSpPr>
          <p:cNvPr id="8" name="Рисунок 7"/>
          <p:cNvSpPr>
            <a:spLocks noGrp="1"/>
          </p:cNvSpPr>
          <p:nvPr>
            <p:ph type="pic" sz="quarter" idx="10"/>
          </p:nvPr>
        </p:nvSpPr>
        <p:spPr>
          <a:xfrm>
            <a:off x="1847851" y="2819400"/>
            <a:ext cx="8496300" cy="2800350"/>
          </a:xfrm>
          <a:prstGeom prst="rect">
            <a:avLst/>
          </a:prstGeom>
        </p:spPr>
        <p:txBody>
          <a:bodyPr/>
          <a:lstStyle/>
          <a:p>
            <a:pPr lvl="0"/>
            <a:r>
              <a:rPr lang="en-US" noProof="0" smtClean="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3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3" y="9"/>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16"/>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8" y="164646"/>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8" y="932731"/>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image" Target="../media/image3.png"/><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theme" Target="../theme/theme7.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8.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3.png"/><Relationship Id="rId8" Type="http://schemas.openxmlformats.org/officeDocument/2006/relationships/slideLayout" Target="../slideLayouts/slideLayout1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4"/>
            <a:ext cx="109728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609955" y="381008"/>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p:nvSpPr>
        <p:spPr>
          <a:xfrm>
            <a:off x="628077" y="3"/>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pic>
        <p:nvPicPr>
          <p:cNvPr id="2" name="Picture 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8081" y="6554387"/>
            <a:ext cx="591123" cy="140639"/>
          </a:xfrm>
          <a:prstGeom prst="rect">
            <a:avLst/>
          </a:prstGeom>
        </p:spPr>
      </p:pic>
      <p:sp>
        <p:nvSpPr>
          <p:cNvPr id="5" name="Right Triangle 4"/>
          <p:cNvSpPr/>
          <p:nvPr/>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1" name="TextBox 10"/>
          <p:cNvSpPr txBox="1"/>
          <p:nvPr/>
        </p:nvSpPr>
        <p:spPr>
          <a:xfrm>
            <a:off x="11784933" y="6553405"/>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9" name="Rectangle 8"/>
          <p:cNvSpPr/>
          <p:nvPr/>
        </p:nvSpPr>
        <p:spPr>
          <a:xfrm>
            <a:off x="9223713" y="6413707"/>
            <a:ext cx="2664635" cy="338554"/>
          </a:xfrm>
          <a:prstGeom prst="rect">
            <a:avLst/>
          </a:prstGeom>
        </p:spPr>
        <p:txBody>
          <a:bodyPr wrap="square">
            <a:spAutoFit/>
          </a:bodyPr>
          <a:lstStyle/>
          <a:p>
            <a:pPr algn="ctr" defTabSz="1219170">
              <a:defRPr/>
            </a:pPr>
            <a:endParaRPr lang="en-US" sz="700" dirty="0">
              <a:solidFill>
                <a:srgbClr val="3C3C3C">
                  <a:lumMod val="60000"/>
                  <a:lumOff val="40000"/>
                  <a:alpha val="69000"/>
                </a:srgbClr>
              </a:solidFill>
              <a:cs typeface="Calibri"/>
            </a:endParaRPr>
          </a:p>
          <a:p>
            <a:pPr algn="ctr">
              <a:defRPr/>
            </a:pPr>
            <a:r>
              <a:rPr lang="en-US" sz="900" dirty="0">
                <a:solidFill>
                  <a:srgbClr val="3C3C3C">
                    <a:lumMod val="60000"/>
                    <a:lumOff val="40000"/>
                    <a:alpha val="69000"/>
                  </a:srgbClr>
                </a:solidFill>
                <a:cs typeface="Calibri"/>
              </a:rPr>
              <a:t>© 2018 Virtusa Corporation. All rights reserved. </a:t>
            </a:r>
            <a:endParaRPr lang="en-US" sz="700" dirty="0">
              <a:solidFill>
                <a:srgbClr val="3C3C3C">
                  <a:lumMod val="60000"/>
                  <a:lumOff val="40000"/>
                  <a:alpha val="69000"/>
                </a:srgbClr>
              </a:solidFill>
              <a:cs typeface="Calibri"/>
            </a:endParaRPr>
          </a:p>
        </p:txBody>
      </p:sp>
    </p:spTree>
    <p:extLst>
      <p:ext uri="{BB962C8B-B14F-4D97-AF65-F5344CB8AC3E}">
        <p14:creationId xmlns:p14="http://schemas.microsoft.com/office/powerpoint/2010/main" val="23942951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6" name="Rectangle 4"/>
          <p:cNvSpPr>
            <a:spLocks noGrp="1" noChangeArrowheads="1"/>
          </p:cNvSpPr>
          <p:nvPr>
            <p:ph type="dt" sz="half" idx="2"/>
          </p:nvPr>
        </p:nvSpPr>
        <p:spPr bwMode="auto">
          <a:xfrm>
            <a:off x="609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1/29/2021</a:t>
            </a:fld>
            <a:endParaRPr lang="en-US"/>
          </a:p>
        </p:txBody>
      </p:sp>
      <p:sp>
        <p:nvSpPr>
          <p:cNvPr id="3077" name="Rectangle 5"/>
          <p:cNvSpPr>
            <a:spLocks noGrp="1" noChangeArrowheads="1"/>
          </p:cNvSpPr>
          <p:nvPr>
            <p:ph type="ftr" sz="quarter" idx="3"/>
          </p:nvPr>
        </p:nvSpPr>
        <p:spPr bwMode="auto">
          <a:xfrm>
            <a:off x="0" y="6381750"/>
            <a:ext cx="3860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lvl1pPr>
          </a:lstStyle>
          <a:p>
            <a:endParaRPr lang="en-US"/>
          </a:p>
        </p:txBody>
      </p:sp>
      <p:sp>
        <p:nvSpPr>
          <p:cNvPr id="1030" name="Arc 6"/>
          <p:cNvSpPr>
            <a:spLocks/>
          </p:cNvSpPr>
          <p:nvPr/>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031" name="Text Box 7"/>
          <p:cNvSpPr txBox="1">
            <a:spLocks noChangeArrowheads="1"/>
          </p:cNvSpPr>
          <p:nvPr/>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7" name="Rounded Rectangle 6"/>
          <p:cNvSpPr/>
          <p:nvPr/>
        </p:nvSpPr>
        <p:spPr>
          <a:xfrm>
            <a:off x="406402" y="329187"/>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9" name="Rounded Rectangle 8"/>
          <p:cNvSpPr/>
          <p:nvPr/>
        </p:nvSpPr>
        <p:spPr>
          <a:xfrm>
            <a:off x="558130"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8"/>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endParaRPr lang="en-US" altLang="en-US"/>
          </a:p>
        </p:txBody>
      </p:sp>
      <p:sp>
        <p:nvSpPr>
          <p:cNvPr id="18" name="Footer Placeholder 17"/>
          <p:cNvSpPr>
            <a:spLocks noGrp="1"/>
          </p:cNvSpPr>
          <p:nvPr>
            <p:ph type="ftr" sz="quarter" idx="3"/>
          </p:nvPr>
        </p:nvSpPr>
        <p:spPr>
          <a:xfrm>
            <a:off x="8083104" y="6111878"/>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a:defRPr/>
            </a:pPr>
            <a:r>
              <a:rPr lang="en-US" altLang="en-US" smtClean="0"/>
              <a:t>CSC COMPUTER EDUCATION, M.K.B.NAGAR</a:t>
            </a:r>
            <a:endParaRPr lang="en-US" altLang="en-US"/>
          </a:p>
        </p:txBody>
      </p:sp>
      <p:sp>
        <p:nvSpPr>
          <p:cNvPr id="5" name="Slide Number Placeholder 4"/>
          <p:cNvSpPr>
            <a:spLocks noGrp="1"/>
          </p:cNvSpPr>
          <p:nvPr>
            <p:ph type="sldNum" sz="quarter" idx="4"/>
          </p:nvPr>
        </p:nvSpPr>
        <p:spPr>
          <a:xfrm>
            <a:off x="11131104" y="6111878"/>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1974DF9-AD47-4691-BA21-BBFCE3637A9A}" type="slidenum">
              <a:rPr kumimoji="0" lang="en-US" smtClean="0"/>
              <a:pPr/>
              <a:t>‹#›</a:t>
            </a:fld>
            <a:endParaRPr kumimoji="0" lang="en-US"/>
          </a:p>
        </p:txBody>
      </p:sp>
      <p:sp>
        <p:nvSpPr>
          <p:cNvPr id="10" name="Arc 11"/>
          <p:cNvSpPr>
            <a:spLocks/>
          </p:cNvSpPr>
          <p:nvPr/>
        </p:nvSpPr>
        <p:spPr bwMode="auto">
          <a:xfrm>
            <a:off x="0" y="825503"/>
            <a:ext cx="3860800" cy="6018213"/>
          </a:xfrm>
          <a:custGeom>
            <a:avLst/>
            <a:gdLst>
              <a:gd name="T0" fmla="*/ 0 w 21600"/>
              <a:gd name="T1" fmla="*/ 0 h 21600"/>
              <a:gd name="T2" fmla="*/ 2895600 w 21600"/>
              <a:gd name="T3" fmla="*/ 6018213 h 21600"/>
              <a:gd name="T4" fmla="*/ 0 w 21600"/>
              <a:gd name="T5" fmla="*/ 601821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sz="1800"/>
          </a:p>
        </p:txBody>
      </p:sp>
      <p:sp>
        <p:nvSpPr>
          <p:cNvPr id="11" name="Text Box 12"/>
          <p:cNvSpPr txBox="1">
            <a:spLocks noChangeArrowheads="1"/>
          </p:cNvSpPr>
          <p:nvPr/>
        </p:nvSpPr>
        <p:spPr bwMode="auto">
          <a:xfrm>
            <a:off x="8940800" y="6248403"/>
            <a:ext cx="3251200" cy="244475"/>
          </a:xfrm>
          <a:prstGeom prst="rect">
            <a:avLst/>
          </a:prstGeom>
          <a:noFill/>
          <a:ln w="9525" algn="ctr">
            <a:noFill/>
            <a:miter lim="800000"/>
            <a:headEnd/>
            <a:tailEnd/>
          </a:ln>
          <a:effectLst/>
        </p:spPr>
        <p:txBody>
          <a:bodyPr>
            <a:spAutoFit/>
          </a:bodyPr>
          <a:lstStyle/>
          <a:p>
            <a:pPr algn="ctr">
              <a:defRPr/>
            </a:pPr>
            <a:endParaRPr lang="en-US" altLang="en-US" sz="1000" b="1"/>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sldNum="0"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74000">
              <a:schemeClr val="bg2">
                <a:lumMod val="90000"/>
              </a:schemeClr>
            </a:gs>
            <a:gs pos="83000">
              <a:schemeClr val="bg2">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4"/>
            <a:ext cx="109728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609955" y="381008"/>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p:nvSpPr>
        <p:spPr>
          <a:xfrm>
            <a:off x="628077" y="3"/>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3200" dirty="0">
              <a:solidFill>
                <a:srgbClr val="FFFFFF"/>
              </a:solidFill>
            </a:endParaRPr>
          </a:p>
        </p:txBody>
      </p:sp>
      <p:pic>
        <p:nvPicPr>
          <p:cNvPr id="2" name="Picture 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8081" y="6554387"/>
            <a:ext cx="591123" cy="140639"/>
          </a:xfrm>
          <a:prstGeom prst="rect">
            <a:avLst/>
          </a:prstGeom>
        </p:spPr>
      </p:pic>
      <p:sp>
        <p:nvSpPr>
          <p:cNvPr id="5" name="Right Triangle 4"/>
          <p:cNvSpPr/>
          <p:nvPr/>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dirty="0">
              <a:solidFill>
                <a:srgbClr val="FFFFFF"/>
              </a:solidFill>
            </a:endParaRPr>
          </a:p>
        </p:txBody>
      </p:sp>
      <p:sp>
        <p:nvSpPr>
          <p:cNvPr id="11" name="TextBox 10"/>
          <p:cNvSpPr txBox="1"/>
          <p:nvPr/>
        </p:nvSpPr>
        <p:spPr>
          <a:xfrm>
            <a:off x="11784933" y="6553405"/>
            <a:ext cx="524616" cy="138551"/>
          </a:xfrm>
          <a:prstGeom prst="rect">
            <a:avLst/>
          </a:prstGeom>
          <a:noFill/>
        </p:spPr>
        <p:txBody>
          <a:bodyPr wrap="square" lIns="0" tIns="0" rIns="0" bIns="0" rtlCol="0">
            <a:noAutofit/>
          </a:bodyPr>
          <a:lstStyle/>
          <a:p>
            <a:pPr algn="ctr" defTabSz="1219170"/>
            <a:fld id="{567A4CEE-210B-4A43-8E57-98E37E0AC15F}" type="slidenum">
              <a:rPr lang="en-US" sz="1200" smtClean="0">
                <a:solidFill>
                  <a:srgbClr val="FFFFFF"/>
                </a:solidFill>
              </a:rPr>
              <a:pPr algn="ctr" defTabSz="1219170"/>
              <a:t>‹#›</a:t>
            </a:fld>
            <a:endParaRPr lang="en-US" sz="1200" dirty="0">
              <a:solidFill>
                <a:srgbClr val="FFFFFF"/>
              </a:solidFill>
            </a:endParaRPr>
          </a:p>
        </p:txBody>
      </p:sp>
      <p:sp>
        <p:nvSpPr>
          <p:cNvPr id="9" name="Rectangle 8"/>
          <p:cNvSpPr/>
          <p:nvPr/>
        </p:nvSpPr>
        <p:spPr>
          <a:xfrm>
            <a:off x="9223713" y="6413707"/>
            <a:ext cx="2664635" cy="338554"/>
          </a:xfrm>
          <a:prstGeom prst="rect">
            <a:avLst/>
          </a:prstGeom>
        </p:spPr>
        <p:txBody>
          <a:bodyPr wrap="square">
            <a:spAutoFit/>
          </a:bodyPr>
          <a:lstStyle/>
          <a:p>
            <a:pPr algn="ctr" defTabSz="1219170">
              <a:defRPr/>
            </a:pPr>
            <a:endParaRPr lang="en-US" sz="700" dirty="0">
              <a:solidFill>
                <a:srgbClr val="3C3C3C">
                  <a:lumMod val="60000"/>
                  <a:lumOff val="40000"/>
                  <a:alpha val="69000"/>
                </a:srgbClr>
              </a:solidFill>
              <a:cs typeface="Calibri"/>
            </a:endParaRPr>
          </a:p>
          <a:p>
            <a:pPr algn="ctr">
              <a:defRPr/>
            </a:pPr>
            <a:r>
              <a:rPr lang="en-US" sz="900" dirty="0">
                <a:solidFill>
                  <a:srgbClr val="3C3C3C">
                    <a:lumMod val="60000"/>
                    <a:lumOff val="40000"/>
                    <a:alpha val="69000"/>
                  </a:srgbClr>
                </a:solidFill>
                <a:cs typeface="Calibri"/>
              </a:rPr>
              <a:t>© 2018 Virtusa Corporation. All rights reserved. </a:t>
            </a:r>
            <a:endParaRPr lang="en-US" sz="700" dirty="0">
              <a:solidFill>
                <a:srgbClr val="3C3C3C">
                  <a:lumMod val="60000"/>
                  <a:lumOff val="40000"/>
                  <a:alpha val="69000"/>
                </a:srgbClr>
              </a:solidFill>
              <a:cs typeface="Calibri"/>
            </a:endParaRPr>
          </a:p>
        </p:txBody>
      </p:sp>
    </p:spTree>
    <p:extLst>
      <p:ext uri="{BB962C8B-B14F-4D97-AF65-F5344CB8AC3E}">
        <p14:creationId xmlns:p14="http://schemas.microsoft.com/office/powerpoint/2010/main" val="239429517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Ls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8947215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49.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49.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4.xml"/><Relationship Id="rId5" Type="http://schemas.openxmlformats.org/officeDocument/2006/relationships/image" Target="../media/image28.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4.xml"/><Relationship Id="rId5" Type="http://schemas.openxmlformats.org/officeDocument/2006/relationships/image" Target="../media/image2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4.xml"/><Relationship Id="rId5" Type="http://schemas.openxmlformats.org/officeDocument/2006/relationships/image" Target="../media/image3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4.xml"/><Relationship Id="rId5" Type="http://schemas.openxmlformats.org/officeDocument/2006/relationships/image" Target="../media/image3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4.xml"/><Relationship Id="rId5" Type="http://schemas.openxmlformats.org/officeDocument/2006/relationships/image" Target="../media/image32.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4.xml"/><Relationship Id="rId5" Type="http://schemas.openxmlformats.org/officeDocument/2006/relationships/image" Target="../media/image3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4.xml"/><Relationship Id="rId5" Type="http://schemas.openxmlformats.org/officeDocument/2006/relationships/image" Target="../media/image3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4.xml"/><Relationship Id="rId1" Type="http://schemas.openxmlformats.org/officeDocument/2006/relationships/video" Target="https://www.youtube.com/embed/tzI8xh5XXnw" TargetMode="External"/><Relationship Id="rId6" Type="http://schemas.openxmlformats.org/officeDocument/2006/relationships/image" Target="../media/image35.png"/><Relationship Id="rId5" Type="http://schemas.openxmlformats.org/officeDocument/2006/relationships/hyperlink" Target="https://youtu.be/tzI8xh5XXnw" TargetMode="Externa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4.xml"/><Relationship Id="rId5" Type="http://schemas.openxmlformats.org/officeDocument/2006/relationships/hyperlink" Target="https://ubuntu.com/download/desktop" TargetMode="Externa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4.xml"/><Relationship Id="rId5" Type="http://schemas.openxmlformats.org/officeDocument/2006/relationships/image" Target="../media/image38.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4.xml"/><Relationship Id="rId5" Type="http://schemas.openxmlformats.org/officeDocument/2006/relationships/image" Target="../media/image39.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4.xml"/><Relationship Id="rId5" Type="http://schemas.openxmlformats.org/officeDocument/2006/relationships/image" Target="../media/image40.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4.xml"/><Relationship Id="rId5" Type="http://schemas.openxmlformats.org/officeDocument/2006/relationships/image" Target="../media/image41.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4.xml"/><Relationship Id="rId5" Type="http://schemas.openxmlformats.org/officeDocument/2006/relationships/hyperlink" Target="https://rufus.ie/"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9.xml"/><Relationship Id="rId4" Type="http://schemas.openxmlformats.org/officeDocument/2006/relationships/image" Target="../media/image15.gif"/></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4.xml"/><Relationship Id="rId5" Type="http://schemas.openxmlformats.org/officeDocument/2006/relationships/image" Target="../media/image4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4.xml"/><Relationship Id="rId5" Type="http://schemas.openxmlformats.org/officeDocument/2006/relationships/image" Target="../media/image48.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44.xml"/><Relationship Id="rId5" Type="http://schemas.openxmlformats.org/officeDocument/2006/relationships/image" Target="../media/image49.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44.xml"/><Relationship Id="rId5" Type="http://schemas.openxmlformats.org/officeDocument/2006/relationships/image" Target="../media/image5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44.xml"/><Relationship Id="rId5" Type="http://schemas.openxmlformats.org/officeDocument/2006/relationships/image" Target="../media/image51.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44.xml"/><Relationship Id="rId5" Type="http://schemas.openxmlformats.org/officeDocument/2006/relationships/image" Target="../media/image52.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44.xml"/><Relationship Id="rId6" Type="http://schemas.openxmlformats.org/officeDocument/2006/relationships/image" Target="../media/image38.png"/><Relationship Id="rId5" Type="http://schemas.openxmlformats.org/officeDocument/2006/relationships/hyperlink" Target="https://phoenixnap.com/kb/how-to-install-ubuntu-18-04#htoc-boot-usb-from-bios-uefi" TargetMode="Externa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44.xml"/><Relationship Id="rId5" Type="http://schemas.openxmlformats.org/officeDocument/2006/relationships/image" Target="../media/image5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44.xml"/><Relationship Id="rId5" Type="http://schemas.openxmlformats.org/officeDocument/2006/relationships/image" Target="../media/image54.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44.xml"/><Relationship Id="rId5" Type="http://schemas.openxmlformats.org/officeDocument/2006/relationships/image" Target="../media/image5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44.xml"/><Relationship Id="rId5" Type="http://schemas.openxmlformats.org/officeDocument/2006/relationships/image" Target="../media/image56.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44.xml"/><Relationship Id="rId5" Type="http://schemas.openxmlformats.org/officeDocument/2006/relationships/image" Target="../media/image38.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44.xml"/><Relationship Id="rId5" Type="http://schemas.openxmlformats.org/officeDocument/2006/relationships/image" Target="../media/image38.pn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144.xml"/><Relationship Id="rId5" Type="http://schemas.openxmlformats.org/officeDocument/2006/relationships/image" Target="../media/image5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4.xml"/><Relationship Id="rId1" Type="http://schemas.openxmlformats.org/officeDocument/2006/relationships/video" Target="https://www.youtube.com/embed/woXkRPiWLvc" TargetMode="External"/><Relationship Id="rId6" Type="http://schemas.openxmlformats.org/officeDocument/2006/relationships/image" Target="../media/image58.jpeg"/><Relationship Id="rId5" Type="http://schemas.openxmlformats.org/officeDocument/2006/relationships/hyperlink" Target="https://youtu.be/woXkRPiWLvc" TargetMode="Externa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44.xml"/><Relationship Id="rId5" Type="http://schemas.openxmlformats.org/officeDocument/2006/relationships/image" Target="../media/image59.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44.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44.xml"/><Relationship Id="rId5" Type="http://schemas.openxmlformats.org/officeDocument/2006/relationships/image" Target="../media/image60.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144.xml"/><Relationship Id="rId5" Type="http://schemas.openxmlformats.org/officeDocument/2006/relationships/image" Target="../media/image61.pn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35.png"/><Relationship Id="rId2" Type="http://schemas.openxmlformats.org/officeDocument/2006/relationships/slideLayout" Target="../slideLayouts/slideLayout144.xml"/><Relationship Id="rId1" Type="http://schemas.openxmlformats.org/officeDocument/2006/relationships/video" Target="https://www.youtube.com/embed/ZvSRrVVhqV4" TargetMode="External"/><Relationship Id="rId6" Type="http://schemas.openxmlformats.org/officeDocument/2006/relationships/hyperlink" Target="https://youtu.be/ZvSRrVVhqV4" TargetMode="External"/><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hyperlink" Target="https://ubuntu.com/tutorials/create-a-usb-stick-on-windows#3-usb-selection" TargetMode="External"/><Relationship Id="rId7" Type="http://schemas.openxmlformats.org/officeDocument/2006/relationships/image" Target="../media/image14.png"/><Relationship Id="rId2" Type="http://schemas.openxmlformats.org/officeDocument/2006/relationships/hyperlink" Target="https://ubuntu.com/tutorials/create-a-usb-stick-on-ubuntu#1-overview" TargetMode="External"/><Relationship Id="rId1" Type="http://schemas.openxmlformats.org/officeDocument/2006/relationships/slideLayout" Target="../slideLayouts/slideLayout144.xml"/><Relationship Id="rId6" Type="http://schemas.openxmlformats.org/officeDocument/2006/relationships/image" Target="../media/image12.png"/><Relationship Id="rId5" Type="http://schemas.openxmlformats.org/officeDocument/2006/relationships/hyperlink" Target="https://phoenixnap.com/kb/install-ubuntu-20-04" TargetMode="External"/><Relationship Id="rId4" Type="http://schemas.openxmlformats.org/officeDocument/2006/relationships/hyperlink" Target="https://ubuntu.com/tutorials/create-a-usb-stick-on-macos#1-overview"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png"/><Relationship Id="rId1" Type="http://schemas.openxmlformats.org/officeDocument/2006/relationships/slideLayout" Target="../slideLayouts/slideLayout14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0116" name="AutoShape 4"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stretch>
            <a:fillRect/>
          </a:stretch>
        </p:blipFill>
        <p:spPr>
          <a:xfrm>
            <a:off x="0" y="0"/>
            <a:ext cx="688125" cy="1090613"/>
          </a:xfrm>
          <a:prstGeom prst="rect">
            <a:avLst/>
          </a:prstGeom>
        </p:spPr>
      </p:pic>
      <p:sp>
        <p:nvSpPr>
          <p:cNvPr id="4" name="Rectangle 3"/>
          <p:cNvSpPr/>
          <p:nvPr/>
        </p:nvSpPr>
        <p:spPr>
          <a:xfrm>
            <a:off x="258176" y="1295400"/>
            <a:ext cx="4001416" cy="3416320"/>
          </a:xfrm>
          <a:prstGeom prst="rect">
            <a:avLst/>
          </a:prstGeom>
          <a:noFill/>
        </p:spPr>
        <p:txBody>
          <a:bodyPr wrap="none" lIns="91440" tIns="45720" rIns="91440" bIns="45720">
            <a:spAutoFit/>
          </a:bodyPr>
          <a:lstStyle/>
          <a:p>
            <a:pPr algn="ctr"/>
            <a:r>
              <a:rPr lang="en-US" sz="5400" b="1" dirty="0" smtClean="0">
                <a:ln w="0"/>
                <a:effectLst>
                  <a:outerShdw blurRad="38100" dist="19050" dir="2700000" algn="tl" rotWithShape="0">
                    <a:schemeClr val="dk1">
                      <a:alpha val="40000"/>
                    </a:schemeClr>
                  </a:outerShdw>
                </a:effectLst>
              </a:rPr>
              <a:t>COMPUTER</a:t>
            </a:r>
          </a:p>
          <a:p>
            <a:pPr algn="ctr"/>
            <a:r>
              <a:rPr lang="en-US" sz="5400" b="1" dirty="0" smtClean="0">
                <a:ln w="0"/>
                <a:effectLst>
                  <a:outerShdw blurRad="38100" dist="19050" dir="2700000" algn="tl" rotWithShape="0">
                    <a:schemeClr val="dk1">
                      <a:alpha val="40000"/>
                    </a:schemeClr>
                  </a:outerShdw>
                </a:effectLst>
              </a:rPr>
              <a:t>WORKSHOP</a:t>
            </a:r>
          </a:p>
          <a:p>
            <a:pPr algn="ctr"/>
            <a:r>
              <a:rPr lang="en-US" sz="5400" b="1" dirty="0" smtClean="0">
                <a:ln w="0"/>
                <a:solidFill>
                  <a:schemeClr val="accent2"/>
                </a:solidFill>
                <a:effectLst>
                  <a:outerShdw blurRad="38100" dist="19050" dir="2700000" algn="tl" rotWithShape="0">
                    <a:schemeClr val="dk1">
                      <a:alpha val="40000"/>
                    </a:schemeClr>
                  </a:outerShdw>
                </a:effectLst>
              </a:rPr>
              <a:t>CSP-155</a:t>
            </a:r>
          </a:p>
          <a:p>
            <a:pPr algn="ctr"/>
            <a:r>
              <a:rPr lang="en-US" sz="5400" b="1" dirty="0" smtClean="0">
                <a:ln w="0"/>
                <a:solidFill>
                  <a:schemeClr val="accent2"/>
                </a:solidFill>
                <a:effectLst>
                  <a:outerShdw blurRad="38100" dist="19050" dir="2700000" algn="tl" rotWithShape="0">
                    <a:schemeClr val="dk1">
                      <a:alpha val="40000"/>
                    </a:schemeClr>
                  </a:outerShdw>
                </a:effectLst>
              </a:rPr>
              <a:t>Experiment 7</a:t>
            </a:r>
            <a:endParaRPr lang="en-US" sz="4000" b="1" dirty="0">
              <a:ln w="0"/>
              <a:solidFill>
                <a:schemeClr val="accent2"/>
              </a:solidFill>
              <a:effectLst>
                <a:outerShdw blurRad="38100" dist="19050" dir="2700000" algn="tl" rotWithShape="0">
                  <a:schemeClr val="dk1">
                    <a:alpha val="40000"/>
                  </a:schemeClr>
                </a:outerShdw>
              </a:effectLst>
            </a:endParaRPr>
          </a:p>
        </p:txBody>
      </p:sp>
      <p:pic>
        <p:nvPicPr>
          <p:cNvPr id="1028" name="Picture 4" descr="Desk | Gambar bergerak, Animasi, Gamba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0"/>
            <a:ext cx="77531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pic>
        <p:nvPicPr>
          <p:cNvPr id="2" name="Picture 1"/>
          <p:cNvPicPr>
            <a:picLocks noChangeAspect="1"/>
          </p:cNvPicPr>
          <p:nvPr/>
        </p:nvPicPr>
        <p:blipFill>
          <a:blip r:embed="rId4"/>
          <a:stretch>
            <a:fillRect/>
          </a:stretch>
        </p:blipFill>
        <p:spPr>
          <a:xfrm>
            <a:off x="2514600" y="1228771"/>
            <a:ext cx="7086600" cy="5595891"/>
          </a:xfrm>
          <a:prstGeom prst="rect">
            <a:avLst/>
          </a:prstGeom>
        </p:spPr>
      </p:pic>
    </p:spTree>
    <p:extLst>
      <p:ext uri="{BB962C8B-B14F-4D97-AF65-F5344CB8AC3E}">
        <p14:creationId xmlns:p14="http://schemas.microsoft.com/office/powerpoint/2010/main" val="4208168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8367712" y="1372725"/>
            <a:ext cx="3810000" cy="2677656"/>
          </a:xfrm>
          <a:prstGeom prst="rect">
            <a:avLst/>
          </a:prstGeom>
        </p:spPr>
        <p:txBody>
          <a:bodyPr wrap="square">
            <a:spAutoFit/>
          </a:bodyPr>
          <a:lstStyle/>
          <a:p>
            <a:r>
              <a:rPr lang="en-IN" sz="2800" dirty="0"/>
              <a:t>Move to Save &amp; Exit tab, select [Save Changes and Reset] and leave BIOS Setup Menu.</a:t>
            </a:r>
          </a:p>
          <a:p>
            <a:endParaRPr lang="en-IN" sz="2800" dirty="0"/>
          </a:p>
          <a:p>
            <a:pPr marL="457200" indent="-457200">
              <a:buFont typeface="Arial" panose="020B0604020202020204" pitchFamily="34" charset="0"/>
              <a:buChar char="•"/>
            </a:pPr>
            <a:endParaRPr lang="en-IN" sz="2800" dirty="0"/>
          </a:p>
        </p:txBody>
      </p:sp>
      <p:pic>
        <p:nvPicPr>
          <p:cNvPr id="3" name="Picture 2"/>
          <p:cNvPicPr>
            <a:picLocks noChangeAspect="1"/>
          </p:cNvPicPr>
          <p:nvPr/>
        </p:nvPicPr>
        <p:blipFill>
          <a:blip r:embed="rId4"/>
          <a:stretch>
            <a:fillRect/>
          </a:stretch>
        </p:blipFill>
        <p:spPr>
          <a:xfrm>
            <a:off x="344062" y="1090612"/>
            <a:ext cx="8023650" cy="5767387"/>
          </a:xfrm>
          <a:prstGeom prst="rect">
            <a:avLst/>
          </a:prstGeom>
        </p:spPr>
      </p:pic>
    </p:spTree>
    <p:extLst>
      <p:ext uri="{BB962C8B-B14F-4D97-AF65-F5344CB8AC3E}">
        <p14:creationId xmlns:p14="http://schemas.microsoft.com/office/powerpoint/2010/main" val="3315600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954107"/>
          </a:xfrm>
          <a:prstGeom prst="rect">
            <a:avLst/>
          </a:prstGeom>
        </p:spPr>
        <p:txBody>
          <a:bodyPr wrap="square">
            <a:spAutoFit/>
          </a:bodyPr>
          <a:lstStyle/>
          <a:p>
            <a:pPr marL="514350" indent="-514350" algn="just">
              <a:buFont typeface="+mj-lt"/>
              <a:buAutoNum type="arabicPeriod" startAt="3"/>
            </a:pPr>
            <a:r>
              <a:rPr lang="en-IN" sz="2800" dirty="0" smtClean="0"/>
              <a:t>Please </a:t>
            </a:r>
            <a:r>
              <a:rPr lang="en-IN" sz="2800" dirty="0"/>
              <a:t>setup language along with other preferences and click [Next].</a:t>
            </a:r>
          </a:p>
          <a:p>
            <a:pPr algn="just"/>
            <a:endParaRPr lang="en-IN" sz="2800" dirty="0"/>
          </a:p>
        </p:txBody>
      </p:sp>
      <p:pic>
        <p:nvPicPr>
          <p:cNvPr id="3" name="Picture 2"/>
          <p:cNvPicPr>
            <a:picLocks noChangeAspect="1"/>
          </p:cNvPicPr>
          <p:nvPr/>
        </p:nvPicPr>
        <p:blipFill>
          <a:blip r:embed="rId4"/>
          <a:stretch>
            <a:fillRect/>
          </a:stretch>
        </p:blipFill>
        <p:spPr>
          <a:xfrm>
            <a:off x="2667000" y="1896275"/>
            <a:ext cx="6400800" cy="4899811"/>
          </a:xfrm>
          <a:prstGeom prst="rect">
            <a:avLst/>
          </a:prstGeom>
        </p:spPr>
      </p:pic>
    </p:spTree>
    <p:extLst>
      <p:ext uri="{BB962C8B-B14F-4D97-AF65-F5344CB8AC3E}">
        <p14:creationId xmlns:p14="http://schemas.microsoft.com/office/powerpoint/2010/main" val="3481849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954107"/>
          </a:xfrm>
          <a:prstGeom prst="rect">
            <a:avLst/>
          </a:prstGeom>
        </p:spPr>
        <p:txBody>
          <a:bodyPr wrap="square">
            <a:spAutoFit/>
          </a:bodyPr>
          <a:lstStyle/>
          <a:p>
            <a:pPr marL="514350" indent="-514350">
              <a:buFont typeface="+mj-lt"/>
              <a:buAutoNum type="arabicPeriod" startAt="4"/>
            </a:pPr>
            <a:r>
              <a:rPr lang="en-IN" sz="2800" dirty="0"/>
              <a:t>Click [Install now] to start the process.</a:t>
            </a:r>
          </a:p>
          <a:p>
            <a:pPr algn="just"/>
            <a:endParaRPr lang="en-IN" sz="2800" dirty="0"/>
          </a:p>
        </p:txBody>
      </p:sp>
      <p:pic>
        <p:nvPicPr>
          <p:cNvPr id="6" name="Picture 5"/>
          <p:cNvPicPr>
            <a:picLocks noChangeAspect="1"/>
          </p:cNvPicPr>
          <p:nvPr/>
        </p:nvPicPr>
        <p:blipFill>
          <a:blip r:embed="rId4"/>
          <a:stretch>
            <a:fillRect/>
          </a:stretch>
        </p:blipFill>
        <p:spPr>
          <a:xfrm>
            <a:off x="2743200" y="1965049"/>
            <a:ext cx="6019800" cy="4883426"/>
          </a:xfrm>
          <a:prstGeom prst="rect">
            <a:avLst/>
          </a:prstGeom>
        </p:spPr>
      </p:pic>
    </p:spTree>
    <p:extLst>
      <p:ext uri="{BB962C8B-B14F-4D97-AF65-F5344CB8AC3E}">
        <p14:creationId xmlns:p14="http://schemas.microsoft.com/office/powerpoint/2010/main" val="3960698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1815882"/>
          </a:xfrm>
          <a:prstGeom prst="rect">
            <a:avLst/>
          </a:prstGeom>
        </p:spPr>
        <p:txBody>
          <a:bodyPr wrap="square">
            <a:spAutoFit/>
          </a:bodyPr>
          <a:lstStyle/>
          <a:p>
            <a:pPr marL="514350" indent="-514350">
              <a:buFont typeface="+mj-lt"/>
              <a:buAutoNum type="arabicPeriod" startAt="5"/>
            </a:pPr>
            <a:r>
              <a:rPr lang="en-IN" sz="2800" dirty="0"/>
              <a:t>Enter the product key to activate Windows 8.1 and click [Next]. (You should find the key in the disc package or in a message that shows you bought Windows. If not, please contact disc provider.)</a:t>
            </a:r>
          </a:p>
          <a:p>
            <a:pPr algn="just"/>
            <a:endParaRPr lang="en-IN" sz="2800" dirty="0"/>
          </a:p>
        </p:txBody>
      </p:sp>
      <p:pic>
        <p:nvPicPr>
          <p:cNvPr id="3" name="Picture 2"/>
          <p:cNvPicPr>
            <a:picLocks noChangeAspect="1"/>
          </p:cNvPicPr>
          <p:nvPr/>
        </p:nvPicPr>
        <p:blipFill>
          <a:blip r:embed="rId4"/>
          <a:stretch>
            <a:fillRect/>
          </a:stretch>
        </p:blipFill>
        <p:spPr>
          <a:xfrm>
            <a:off x="1143000" y="2838445"/>
            <a:ext cx="5486400" cy="3887638"/>
          </a:xfrm>
          <a:prstGeom prst="rect">
            <a:avLst/>
          </a:prstGeom>
        </p:spPr>
      </p:pic>
    </p:spTree>
    <p:extLst>
      <p:ext uri="{BB962C8B-B14F-4D97-AF65-F5344CB8AC3E}">
        <p14:creationId xmlns:p14="http://schemas.microsoft.com/office/powerpoint/2010/main" val="4131837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954107"/>
          </a:xfrm>
          <a:prstGeom prst="rect">
            <a:avLst/>
          </a:prstGeom>
        </p:spPr>
        <p:txBody>
          <a:bodyPr wrap="square">
            <a:spAutoFit/>
          </a:bodyPr>
          <a:lstStyle/>
          <a:p>
            <a:pPr marL="514350" indent="-514350">
              <a:buFont typeface="+mj-lt"/>
              <a:buAutoNum type="arabicPeriod" startAt="6"/>
            </a:pPr>
            <a:r>
              <a:rPr lang="en-IN" sz="2800" dirty="0"/>
              <a:t>Accept the license terms and click [Next].</a:t>
            </a:r>
          </a:p>
          <a:p>
            <a:pPr algn="just"/>
            <a:endParaRPr lang="en-IN" sz="2800" dirty="0"/>
          </a:p>
        </p:txBody>
      </p:sp>
      <p:pic>
        <p:nvPicPr>
          <p:cNvPr id="6" name="Picture 5"/>
          <p:cNvPicPr>
            <a:picLocks noChangeAspect="1"/>
          </p:cNvPicPr>
          <p:nvPr/>
        </p:nvPicPr>
        <p:blipFill>
          <a:blip r:embed="rId4"/>
          <a:stretch>
            <a:fillRect/>
          </a:stretch>
        </p:blipFill>
        <p:spPr>
          <a:xfrm>
            <a:off x="995362" y="1922501"/>
            <a:ext cx="6548438" cy="4875894"/>
          </a:xfrm>
          <a:prstGeom prst="rect">
            <a:avLst/>
          </a:prstGeom>
        </p:spPr>
      </p:pic>
    </p:spTree>
    <p:extLst>
      <p:ext uri="{BB962C8B-B14F-4D97-AF65-F5344CB8AC3E}">
        <p14:creationId xmlns:p14="http://schemas.microsoft.com/office/powerpoint/2010/main" val="673281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846275" y="1419222"/>
            <a:ext cx="3583725" cy="3539430"/>
          </a:xfrm>
          <a:prstGeom prst="rect">
            <a:avLst/>
          </a:prstGeom>
        </p:spPr>
        <p:txBody>
          <a:bodyPr wrap="square">
            <a:spAutoFit/>
          </a:bodyPr>
          <a:lstStyle/>
          <a:p>
            <a:pPr marL="514350" indent="-514350">
              <a:buFont typeface="+mj-lt"/>
              <a:buAutoNum type="arabicPeriod" startAt="7"/>
            </a:pPr>
            <a:r>
              <a:rPr lang="en-IN" sz="2800" dirty="0"/>
              <a:t>Choose the installation type you want. MSI recommend [Custom: Install Windows only (advanced)].</a:t>
            </a:r>
          </a:p>
          <a:p>
            <a:pPr algn="just"/>
            <a:endParaRPr lang="en-IN" sz="2800" dirty="0"/>
          </a:p>
        </p:txBody>
      </p:sp>
      <p:pic>
        <p:nvPicPr>
          <p:cNvPr id="3" name="Picture 2"/>
          <p:cNvPicPr>
            <a:picLocks noChangeAspect="1"/>
          </p:cNvPicPr>
          <p:nvPr/>
        </p:nvPicPr>
        <p:blipFill>
          <a:blip r:embed="rId4"/>
          <a:stretch>
            <a:fillRect/>
          </a:stretch>
        </p:blipFill>
        <p:spPr>
          <a:xfrm>
            <a:off x="344062" y="1219199"/>
            <a:ext cx="7199738" cy="5653087"/>
          </a:xfrm>
          <a:prstGeom prst="rect">
            <a:avLst/>
          </a:prstGeom>
        </p:spPr>
      </p:pic>
    </p:spTree>
    <p:extLst>
      <p:ext uri="{BB962C8B-B14F-4D97-AF65-F5344CB8AC3E}">
        <p14:creationId xmlns:p14="http://schemas.microsoft.com/office/powerpoint/2010/main" val="188956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412218" y="1419222"/>
            <a:ext cx="4474981" cy="2677656"/>
          </a:xfrm>
          <a:prstGeom prst="rect">
            <a:avLst/>
          </a:prstGeom>
        </p:spPr>
        <p:txBody>
          <a:bodyPr wrap="square">
            <a:spAutoFit/>
          </a:bodyPr>
          <a:lstStyle/>
          <a:p>
            <a:pPr marL="514350" indent="-514350">
              <a:buFont typeface="+mj-lt"/>
              <a:buAutoNum type="arabicPeriod" startAt="8"/>
            </a:pPr>
            <a:r>
              <a:rPr lang="en-IN" sz="2800" dirty="0"/>
              <a:t>Delete all existing partitions by selecting one partition at a time and then click [Delete] link.</a:t>
            </a:r>
          </a:p>
          <a:p>
            <a:pPr algn="just"/>
            <a:endParaRPr lang="en-IN" sz="2800" dirty="0"/>
          </a:p>
        </p:txBody>
      </p:sp>
      <p:pic>
        <p:nvPicPr>
          <p:cNvPr id="6" name="Picture 5"/>
          <p:cNvPicPr>
            <a:picLocks noChangeAspect="1"/>
          </p:cNvPicPr>
          <p:nvPr/>
        </p:nvPicPr>
        <p:blipFill>
          <a:blip r:embed="rId4"/>
          <a:stretch>
            <a:fillRect/>
          </a:stretch>
        </p:blipFill>
        <p:spPr>
          <a:xfrm>
            <a:off x="533400" y="1443034"/>
            <a:ext cx="6576343" cy="4932257"/>
          </a:xfrm>
          <a:prstGeom prst="rect">
            <a:avLst/>
          </a:prstGeom>
        </p:spPr>
      </p:pic>
    </p:spTree>
    <p:extLst>
      <p:ext uri="{BB962C8B-B14F-4D97-AF65-F5344CB8AC3E}">
        <p14:creationId xmlns:p14="http://schemas.microsoft.com/office/powerpoint/2010/main" val="750753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412218" y="1419222"/>
            <a:ext cx="4474981" cy="1815882"/>
          </a:xfrm>
          <a:prstGeom prst="rect">
            <a:avLst/>
          </a:prstGeom>
        </p:spPr>
        <p:txBody>
          <a:bodyPr wrap="square">
            <a:spAutoFit/>
          </a:bodyPr>
          <a:lstStyle/>
          <a:p>
            <a:pPr marL="514350" indent="-514350">
              <a:buFont typeface="+mj-lt"/>
              <a:buAutoNum type="arabicPeriod" startAt="9"/>
            </a:pPr>
            <a:r>
              <a:rPr lang="en-IN" sz="2800" dirty="0"/>
              <a:t>Press [OK] when prompted by the message.</a:t>
            </a:r>
          </a:p>
          <a:p>
            <a:pPr algn="just"/>
            <a:endParaRPr lang="en-IN" sz="2800" dirty="0"/>
          </a:p>
        </p:txBody>
      </p:sp>
      <p:pic>
        <p:nvPicPr>
          <p:cNvPr id="3" name="Picture 2"/>
          <p:cNvPicPr>
            <a:picLocks noChangeAspect="1"/>
          </p:cNvPicPr>
          <p:nvPr/>
        </p:nvPicPr>
        <p:blipFill>
          <a:blip r:embed="rId4"/>
          <a:stretch>
            <a:fillRect/>
          </a:stretch>
        </p:blipFill>
        <p:spPr>
          <a:xfrm>
            <a:off x="320249" y="1295400"/>
            <a:ext cx="6878817" cy="5334000"/>
          </a:xfrm>
          <a:prstGeom prst="rect">
            <a:avLst/>
          </a:prstGeom>
        </p:spPr>
      </p:pic>
    </p:spTree>
    <p:extLst>
      <p:ext uri="{BB962C8B-B14F-4D97-AF65-F5344CB8AC3E}">
        <p14:creationId xmlns:p14="http://schemas.microsoft.com/office/powerpoint/2010/main" val="27461834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6781800" y="1419222"/>
            <a:ext cx="5105399" cy="2246769"/>
          </a:xfrm>
          <a:prstGeom prst="rect">
            <a:avLst/>
          </a:prstGeom>
        </p:spPr>
        <p:txBody>
          <a:bodyPr wrap="square">
            <a:spAutoFit/>
          </a:bodyPr>
          <a:lstStyle/>
          <a:p>
            <a:pPr marL="514350" indent="-514350">
              <a:buFont typeface="+mj-lt"/>
              <a:buAutoNum type="arabicPeriod" startAt="10"/>
            </a:pPr>
            <a:r>
              <a:rPr lang="en-IN" sz="2800" dirty="0"/>
              <a:t>All the space on the hard drive is now unallocated. Please create partitions by clicking [Drive options (advanced)].</a:t>
            </a:r>
          </a:p>
          <a:p>
            <a:pPr algn="just"/>
            <a:endParaRPr lang="en-IN" sz="2800" dirty="0"/>
          </a:p>
        </p:txBody>
      </p:sp>
      <p:pic>
        <p:nvPicPr>
          <p:cNvPr id="6" name="Picture 5"/>
          <p:cNvPicPr>
            <a:picLocks noChangeAspect="1"/>
          </p:cNvPicPr>
          <p:nvPr/>
        </p:nvPicPr>
        <p:blipFill>
          <a:blip r:embed="rId4"/>
          <a:stretch>
            <a:fillRect/>
          </a:stretch>
        </p:blipFill>
        <p:spPr>
          <a:xfrm>
            <a:off x="762000" y="1428747"/>
            <a:ext cx="5521411" cy="4267200"/>
          </a:xfrm>
          <a:prstGeom prst="rect">
            <a:avLst/>
          </a:prstGeom>
        </p:spPr>
      </p:pic>
    </p:spTree>
    <p:extLst>
      <p:ext uri="{BB962C8B-B14F-4D97-AF65-F5344CB8AC3E}">
        <p14:creationId xmlns:p14="http://schemas.microsoft.com/office/powerpoint/2010/main" val="3523263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0116" name="AutoShape 4" descr="Introduction to Computer Basics - YouTub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stretch>
            <a:fillRect/>
          </a:stretch>
        </p:blipFill>
        <p:spPr>
          <a:xfrm>
            <a:off x="0" y="0"/>
            <a:ext cx="688125" cy="1090613"/>
          </a:xfrm>
          <a:prstGeom prst="rect">
            <a:avLst/>
          </a:prstGeom>
        </p:spPr>
      </p:pic>
      <p:sp>
        <p:nvSpPr>
          <p:cNvPr id="4" name="Rectangle 3"/>
          <p:cNvSpPr/>
          <p:nvPr/>
        </p:nvSpPr>
        <p:spPr>
          <a:xfrm>
            <a:off x="4762" y="1295400"/>
            <a:ext cx="4186003" cy="4247317"/>
          </a:xfrm>
          <a:prstGeom prst="rect">
            <a:avLst/>
          </a:prstGeom>
          <a:noFill/>
        </p:spPr>
        <p:txBody>
          <a:bodyPr wrap="square" lIns="91440" tIns="45720" rIns="91440" bIns="45720">
            <a:spAutoFit/>
          </a:bodyPr>
          <a:lstStyle/>
          <a:p>
            <a:pPr algn="ctr"/>
            <a:r>
              <a:rPr lang="en-IN" sz="5400" b="1" dirty="0" smtClean="0">
                <a:ln w="0"/>
                <a:solidFill>
                  <a:schemeClr val="accent2"/>
                </a:solidFill>
                <a:effectLst>
                  <a:outerShdw blurRad="38100" dist="19050" dir="2700000" algn="tl" rotWithShape="0">
                    <a:schemeClr val="dk1">
                      <a:alpha val="40000"/>
                    </a:schemeClr>
                  </a:outerShdw>
                </a:effectLst>
              </a:rPr>
              <a:t>Installation Of Widows/</a:t>
            </a:r>
          </a:p>
          <a:p>
            <a:pPr algn="ctr"/>
            <a:r>
              <a:rPr lang="en-IN" sz="5400" b="1" dirty="0" smtClean="0">
                <a:ln w="0"/>
                <a:solidFill>
                  <a:schemeClr val="accent2"/>
                </a:solidFill>
                <a:effectLst>
                  <a:outerShdw blurRad="38100" dist="19050" dir="2700000" algn="tl" rotWithShape="0">
                    <a:schemeClr val="dk1">
                      <a:alpha val="40000"/>
                    </a:schemeClr>
                  </a:outerShdw>
                </a:effectLst>
              </a:rPr>
              <a:t>Ubuntu And Updating Drivers</a:t>
            </a:r>
            <a:endParaRPr lang="en-US" sz="4000" b="1" dirty="0">
              <a:ln w="0"/>
              <a:solidFill>
                <a:schemeClr val="accent2"/>
              </a:solidFill>
              <a:effectLst>
                <a:outerShdw blurRad="38100" dist="19050" dir="2700000" algn="tl" rotWithShape="0">
                  <a:schemeClr val="dk1">
                    <a:alpha val="40000"/>
                  </a:schemeClr>
                </a:outerShdw>
              </a:effectLst>
            </a:endParaRPr>
          </a:p>
        </p:txBody>
      </p:sp>
      <p:pic>
        <p:nvPicPr>
          <p:cNvPr id="1028" name="Picture 4" descr="Desk | Gambar bergerak, Animasi, Gamba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0"/>
            <a:ext cx="7981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76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8077200" y="1138235"/>
            <a:ext cx="3768298" cy="2246769"/>
          </a:xfrm>
          <a:prstGeom prst="rect">
            <a:avLst/>
          </a:prstGeom>
        </p:spPr>
        <p:txBody>
          <a:bodyPr wrap="square">
            <a:spAutoFit/>
          </a:bodyPr>
          <a:lstStyle/>
          <a:p>
            <a:r>
              <a:rPr lang="en-IN" sz="2800" dirty="0"/>
              <a:t>11. Click</a:t>
            </a:r>
            <a:r>
              <a:rPr lang="en-IN" sz="2800" b="1" dirty="0"/>
              <a:t> [New]</a:t>
            </a:r>
            <a:r>
              <a:rPr lang="en-IN" sz="2800" dirty="0"/>
              <a:t> and decide a proper partition size for the partition.</a:t>
            </a:r>
          </a:p>
          <a:p>
            <a:pPr algn="just"/>
            <a:endParaRPr lang="en-IN" sz="2800" dirty="0"/>
          </a:p>
        </p:txBody>
      </p:sp>
      <p:pic>
        <p:nvPicPr>
          <p:cNvPr id="3" name="Picture 2"/>
          <p:cNvPicPr>
            <a:picLocks noChangeAspect="1"/>
          </p:cNvPicPr>
          <p:nvPr/>
        </p:nvPicPr>
        <p:blipFill>
          <a:blip r:embed="rId4"/>
          <a:stretch>
            <a:fillRect/>
          </a:stretch>
        </p:blipFill>
        <p:spPr>
          <a:xfrm>
            <a:off x="152400" y="1148300"/>
            <a:ext cx="7621974" cy="5709700"/>
          </a:xfrm>
          <a:prstGeom prst="rect">
            <a:avLst/>
          </a:prstGeom>
        </p:spPr>
      </p:pic>
    </p:spTree>
    <p:extLst>
      <p:ext uri="{BB962C8B-B14F-4D97-AF65-F5344CB8AC3E}">
        <p14:creationId xmlns:p14="http://schemas.microsoft.com/office/powerpoint/2010/main" val="21924978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696200" y="1138235"/>
            <a:ext cx="4149298" cy="3539430"/>
          </a:xfrm>
          <a:prstGeom prst="rect">
            <a:avLst/>
          </a:prstGeom>
        </p:spPr>
        <p:txBody>
          <a:bodyPr wrap="square">
            <a:spAutoFit/>
          </a:bodyPr>
          <a:lstStyle/>
          <a:p>
            <a:pPr algn="just"/>
            <a:r>
              <a:rPr lang="en-IN" sz="2800" dirty="0"/>
              <a:t>12. Windows will create another partition to store system files in. Please press</a:t>
            </a:r>
            <a:r>
              <a:rPr lang="en-IN" sz="2800" b="1" dirty="0"/>
              <a:t> [OK]</a:t>
            </a:r>
            <a:r>
              <a:rPr lang="en-IN" sz="2800" dirty="0"/>
              <a:t>. Follow step 10 to create partitions for the rest of unallocated space if required.</a:t>
            </a:r>
          </a:p>
          <a:p>
            <a:pPr algn="just"/>
            <a:endParaRPr lang="en-IN" sz="2800" dirty="0"/>
          </a:p>
        </p:txBody>
      </p:sp>
      <p:pic>
        <p:nvPicPr>
          <p:cNvPr id="6" name="Picture 5"/>
          <p:cNvPicPr>
            <a:picLocks noChangeAspect="1"/>
          </p:cNvPicPr>
          <p:nvPr/>
        </p:nvPicPr>
        <p:blipFill>
          <a:blip r:embed="rId5"/>
          <a:stretch>
            <a:fillRect/>
          </a:stretch>
        </p:blipFill>
        <p:spPr>
          <a:xfrm>
            <a:off x="91457" y="1222708"/>
            <a:ext cx="7337801" cy="5482892"/>
          </a:xfrm>
          <a:prstGeom prst="rect">
            <a:avLst/>
          </a:prstGeom>
        </p:spPr>
      </p:pic>
    </p:spTree>
    <p:extLst>
      <p:ext uri="{BB962C8B-B14F-4D97-AF65-F5344CB8AC3E}">
        <p14:creationId xmlns:p14="http://schemas.microsoft.com/office/powerpoint/2010/main" val="4220683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499772" y="1138235"/>
            <a:ext cx="4345726" cy="1815882"/>
          </a:xfrm>
          <a:prstGeom prst="rect">
            <a:avLst/>
          </a:prstGeom>
        </p:spPr>
        <p:txBody>
          <a:bodyPr wrap="square">
            <a:spAutoFit/>
          </a:bodyPr>
          <a:lstStyle/>
          <a:p>
            <a:r>
              <a:rPr lang="en-IN" sz="2800" dirty="0"/>
              <a:t>13. Select one partition and click</a:t>
            </a:r>
            <a:r>
              <a:rPr lang="en-IN" sz="2800" b="1" dirty="0"/>
              <a:t> [Format]</a:t>
            </a:r>
            <a:r>
              <a:rPr lang="en-IN" sz="2800" dirty="0"/>
              <a:t> link to perform partition format.</a:t>
            </a:r>
          </a:p>
          <a:p>
            <a:pPr algn="just"/>
            <a:endParaRPr lang="en-IN" sz="2800" dirty="0"/>
          </a:p>
        </p:txBody>
      </p:sp>
      <p:pic>
        <p:nvPicPr>
          <p:cNvPr id="3" name="Picture 2"/>
          <p:cNvPicPr>
            <a:picLocks noChangeAspect="1"/>
          </p:cNvPicPr>
          <p:nvPr/>
        </p:nvPicPr>
        <p:blipFill>
          <a:blip r:embed="rId5"/>
          <a:stretch>
            <a:fillRect/>
          </a:stretch>
        </p:blipFill>
        <p:spPr>
          <a:xfrm>
            <a:off x="250612" y="1176335"/>
            <a:ext cx="6988387" cy="5692710"/>
          </a:xfrm>
          <a:prstGeom prst="rect">
            <a:avLst/>
          </a:prstGeom>
        </p:spPr>
      </p:pic>
    </p:spTree>
    <p:extLst>
      <p:ext uri="{BB962C8B-B14F-4D97-AF65-F5344CB8AC3E}">
        <p14:creationId xmlns:p14="http://schemas.microsoft.com/office/powerpoint/2010/main" val="650586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467600" y="1138235"/>
            <a:ext cx="4377898" cy="3539430"/>
          </a:xfrm>
          <a:prstGeom prst="rect">
            <a:avLst/>
          </a:prstGeom>
        </p:spPr>
        <p:txBody>
          <a:bodyPr wrap="square">
            <a:spAutoFit/>
          </a:bodyPr>
          <a:lstStyle/>
          <a:p>
            <a:r>
              <a:rPr lang="en-IN" sz="2800" dirty="0"/>
              <a:t>14. You will be prompted to confirm the process. Press</a:t>
            </a:r>
            <a:r>
              <a:rPr lang="en-IN" sz="2800" b="1" dirty="0"/>
              <a:t> [OK]</a:t>
            </a:r>
            <a:r>
              <a:rPr lang="en-IN" sz="2800" dirty="0"/>
              <a:t>. Format other partitions as well except the one reserved for system files.</a:t>
            </a:r>
          </a:p>
          <a:p>
            <a:r>
              <a:rPr lang="en-IN" sz="2800" dirty="0"/>
              <a:t/>
            </a:r>
            <a:br>
              <a:rPr lang="en-IN" sz="2800" dirty="0"/>
            </a:br>
            <a:endParaRPr lang="en-IN" sz="2800" dirty="0"/>
          </a:p>
        </p:txBody>
      </p:sp>
      <p:pic>
        <p:nvPicPr>
          <p:cNvPr id="6" name="Picture 5"/>
          <p:cNvPicPr>
            <a:picLocks noChangeAspect="1"/>
          </p:cNvPicPr>
          <p:nvPr/>
        </p:nvPicPr>
        <p:blipFill>
          <a:blip r:embed="rId5"/>
          <a:stretch>
            <a:fillRect/>
          </a:stretch>
        </p:blipFill>
        <p:spPr>
          <a:xfrm>
            <a:off x="152400" y="1138237"/>
            <a:ext cx="7051084" cy="5567363"/>
          </a:xfrm>
          <a:prstGeom prst="rect">
            <a:avLst/>
          </a:prstGeom>
        </p:spPr>
      </p:pic>
    </p:spTree>
    <p:extLst>
      <p:ext uri="{BB962C8B-B14F-4D97-AF65-F5344CB8AC3E}">
        <p14:creationId xmlns:p14="http://schemas.microsoft.com/office/powerpoint/2010/main" val="818968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8229600" y="1138235"/>
            <a:ext cx="3948112" cy="3108543"/>
          </a:xfrm>
          <a:prstGeom prst="rect">
            <a:avLst/>
          </a:prstGeom>
        </p:spPr>
        <p:txBody>
          <a:bodyPr wrap="square">
            <a:spAutoFit/>
          </a:bodyPr>
          <a:lstStyle/>
          <a:p>
            <a:r>
              <a:rPr lang="en-IN" sz="2800" dirty="0"/>
              <a:t>15. Select the partition where you want to install Windows to and press</a:t>
            </a:r>
            <a:r>
              <a:rPr lang="en-IN" sz="2800" b="1" dirty="0"/>
              <a:t> [Next]</a:t>
            </a:r>
            <a:r>
              <a:rPr lang="en-IN" sz="2800" dirty="0"/>
              <a:t>.</a:t>
            </a:r>
          </a:p>
          <a:p>
            <a:r>
              <a:rPr lang="en-IN" sz="2800" dirty="0"/>
              <a:t/>
            </a:r>
            <a:br>
              <a:rPr lang="en-IN" sz="2800" dirty="0"/>
            </a:br>
            <a:r>
              <a:rPr lang="en-IN" sz="2800" dirty="0"/>
              <a:t/>
            </a:r>
            <a:br>
              <a:rPr lang="en-IN" sz="2800" dirty="0"/>
            </a:br>
            <a:endParaRPr lang="en-IN" sz="2800" dirty="0"/>
          </a:p>
        </p:txBody>
      </p:sp>
      <p:pic>
        <p:nvPicPr>
          <p:cNvPr id="3" name="Picture 2"/>
          <p:cNvPicPr>
            <a:picLocks noChangeAspect="1"/>
          </p:cNvPicPr>
          <p:nvPr/>
        </p:nvPicPr>
        <p:blipFill>
          <a:blip r:embed="rId5"/>
          <a:stretch>
            <a:fillRect/>
          </a:stretch>
        </p:blipFill>
        <p:spPr>
          <a:xfrm>
            <a:off x="152400" y="1138235"/>
            <a:ext cx="7620000" cy="5665056"/>
          </a:xfrm>
          <a:prstGeom prst="rect">
            <a:avLst/>
          </a:prstGeom>
        </p:spPr>
      </p:pic>
    </p:spTree>
    <p:extLst>
      <p:ext uri="{BB962C8B-B14F-4D97-AF65-F5344CB8AC3E}">
        <p14:creationId xmlns:p14="http://schemas.microsoft.com/office/powerpoint/2010/main" val="42304756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848600" y="1138235"/>
            <a:ext cx="3996898" cy="3108543"/>
          </a:xfrm>
          <a:prstGeom prst="rect">
            <a:avLst/>
          </a:prstGeom>
        </p:spPr>
        <p:txBody>
          <a:bodyPr wrap="square">
            <a:spAutoFit/>
          </a:bodyPr>
          <a:lstStyle/>
          <a:p>
            <a:r>
              <a:rPr lang="en-IN" sz="2800" dirty="0"/>
              <a:t>16. Windows 8.1 is being installed and it will require several reboots during the process.</a:t>
            </a:r>
          </a:p>
          <a:p>
            <a:r>
              <a:rPr lang="en-IN" sz="2800" dirty="0"/>
              <a:t/>
            </a:r>
            <a:br>
              <a:rPr lang="en-IN" sz="2800" dirty="0"/>
            </a:br>
            <a:r>
              <a:rPr lang="en-IN" sz="2800" dirty="0"/>
              <a:t/>
            </a:r>
            <a:br>
              <a:rPr lang="en-IN" sz="2800" dirty="0"/>
            </a:br>
            <a:endParaRPr lang="en-IN" sz="2800" dirty="0"/>
          </a:p>
        </p:txBody>
      </p:sp>
      <p:pic>
        <p:nvPicPr>
          <p:cNvPr id="6" name="Picture 5"/>
          <p:cNvPicPr>
            <a:picLocks noChangeAspect="1"/>
          </p:cNvPicPr>
          <p:nvPr/>
        </p:nvPicPr>
        <p:blipFill>
          <a:blip r:embed="rId5"/>
          <a:stretch>
            <a:fillRect/>
          </a:stretch>
        </p:blipFill>
        <p:spPr>
          <a:xfrm>
            <a:off x="320248" y="1138234"/>
            <a:ext cx="7019721" cy="5567365"/>
          </a:xfrm>
          <a:prstGeom prst="rect">
            <a:avLst/>
          </a:prstGeom>
        </p:spPr>
      </p:pic>
    </p:spTree>
    <p:extLst>
      <p:ext uri="{BB962C8B-B14F-4D97-AF65-F5344CB8AC3E}">
        <p14:creationId xmlns:p14="http://schemas.microsoft.com/office/powerpoint/2010/main" val="716846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8458200" y="1138235"/>
            <a:ext cx="3387298" cy="3108543"/>
          </a:xfrm>
          <a:prstGeom prst="rect">
            <a:avLst/>
          </a:prstGeom>
        </p:spPr>
        <p:txBody>
          <a:bodyPr wrap="square">
            <a:spAutoFit/>
          </a:bodyPr>
          <a:lstStyle/>
          <a:p>
            <a:r>
              <a:rPr lang="en-IN" sz="2800" dirty="0"/>
              <a:t>17. Please follow onscreen instructions to personalize computer settings.</a:t>
            </a:r>
          </a:p>
          <a:p>
            <a:r>
              <a:rPr lang="en-IN" sz="2800" dirty="0"/>
              <a:t/>
            </a:r>
            <a:br>
              <a:rPr lang="en-IN" sz="2800" dirty="0"/>
            </a:br>
            <a:r>
              <a:rPr lang="en-IN" sz="2800" dirty="0"/>
              <a:t/>
            </a:r>
            <a:br>
              <a:rPr lang="en-IN" sz="2800" dirty="0"/>
            </a:br>
            <a:endParaRPr lang="en-IN" sz="2800" dirty="0"/>
          </a:p>
        </p:txBody>
      </p:sp>
      <p:pic>
        <p:nvPicPr>
          <p:cNvPr id="6" name="Picture 5"/>
          <p:cNvPicPr>
            <a:picLocks noChangeAspect="1"/>
          </p:cNvPicPr>
          <p:nvPr/>
        </p:nvPicPr>
        <p:blipFill>
          <a:blip r:embed="rId5"/>
          <a:stretch>
            <a:fillRect/>
          </a:stretch>
        </p:blipFill>
        <p:spPr>
          <a:xfrm>
            <a:off x="191289" y="1138236"/>
            <a:ext cx="7809711" cy="5690694"/>
          </a:xfrm>
          <a:prstGeom prst="rect">
            <a:avLst/>
          </a:prstGeom>
        </p:spPr>
      </p:pic>
    </p:spTree>
    <p:extLst>
      <p:ext uri="{BB962C8B-B14F-4D97-AF65-F5344CB8AC3E}">
        <p14:creationId xmlns:p14="http://schemas.microsoft.com/office/powerpoint/2010/main" val="2008754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7620000" y="1138235"/>
            <a:ext cx="4225498" cy="4832092"/>
          </a:xfrm>
          <a:prstGeom prst="rect">
            <a:avLst/>
          </a:prstGeom>
        </p:spPr>
        <p:txBody>
          <a:bodyPr wrap="square">
            <a:spAutoFit/>
          </a:bodyPr>
          <a:lstStyle/>
          <a:p>
            <a:pPr algn="just"/>
            <a:r>
              <a:rPr lang="en-IN" sz="2800" dirty="0"/>
              <a:t>18. Windows 8.1 is now installed successfully. Please perform Windows update and install the latest firmware/driver/app updates downloaded from MSI website.</a:t>
            </a:r>
          </a:p>
          <a:p>
            <a:pPr algn="just"/>
            <a:r>
              <a:rPr lang="en-IN" sz="2800" dirty="0"/>
              <a:t/>
            </a:r>
            <a:br>
              <a:rPr lang="en-IN" sz="2800" dirty="0"/>
            </a:br>
            <a:r>
              <a:rPr lang="en-IN" sz="2800" dirty="0"/>
              <a:t/>
            </a:r>
            <a:br>
              <a:rPr lang="en-IN" sz="2800" dirty="0"/>
            </a:br>
            <a:r>
              <a:rPr lang="en-IN" sz="2800" dirty="0"/>
              <a:t/>
            </a:r>
            <a:br>
              <a:rPr lang="en-IN" sz="2800" dirty="0"/>
            </a:br>
            <a:endParaRPr lang="en-IN" sz="2800" dirty="0"/>
          </a:p>
        </p:txBody>
      </p:sp>
      <p:pic>
        <p:nvPicPr>
          <p:cNvPr id="6" name="Picture 5"/>
          <p:cNvPicPr>
            <a:picLocks noChangeAspect="1"/>
          </p:cNvPicPr>
          <p:nvPr/>
        </p:nvPicPr>
        <p:blipFill>
          <a:blip r:embed="rId5"/>
          <a:stretch>
            <a:fillRect/>
          </a:stretch>
        </p:blipFill>
        <p:spPr>
          <a:xfrm>
            <a:off x="0" y="1322125"/>
            <a:ext cx="7539447" cy="5383475"/>
          </a:xfrm>
          <a:prstGeom prst="rect">
            <a:avLst/>
          </a:prstGeom>
        </p:spPr>
      </p:pic>
    </p:spTree>
    <p:extLst>
      <p:ext uri="{BB962C8B-B14F-4D97-AF65-F5344CB8AC3E}">
        <p14:creationId xmlns:p14="http://schemas.microsoft.com/office/powerpoint/2010/main" val="3234475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838200" y="-1"/>
            <a:ext cx="110490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b="1" dirty="0" smtClean="0"/>
              <a:t>Video on How to Install Windows 8</a:t>
            </a:r>
            <a:endParaRPr lang="en-IN" sz="4400" dirty="0" smtClean="0"/>
          </a:p>
        </p:txBody>
      </p:sp>
      <p:sp>
        <p:nvSpPr>
          <p:cNvPr id="3" name="Content Placeholder 2"/>
          <p:cNvSpPr>
            <a:spLocks noGrp="1"/>
          </p:cNvSpPr>
          <p:nvPr>
            <p:ph idx="1"/>
          </p:nvPr>
        </p:nvSpPr>
        <p:spPr>
          <a:xfrm>
            <a:off x="838200" y="1419222"/>
            <a:ext cx="11049000" cy="5057777"/>
          </a:xfrm>
        </p:spPr>
        <p:txBody>
          <a:bodyPr>
            <a:normAutofit/>
          </a:bodyPr>
          <a:lstStyle/>
          <a:p>
            <a:pPr algn="just"/>
            <a:r>
              <a:rPr lang="en-IN" sz="2400" dirty="0">
                <a:hlinkClick r:id="rId5"/>
              </a:rPr>
              <a:t>https://</a:t>
            </a:r>
            <a:r>
              <a:rPr lang="en-IN" sz="2400" dirty="0" smtClean="0">
                <a:hlinkClick r:id="rId5"/>
              </a:rPr>
              <a:t>youtu.be/tzI8xh5XXnw</a:t>
            </a:r>
            <a:r>
              <a:rPr lang="en-IN" sz="2400" dirty="0" smtClean="0"/>
              <a:t> Click below to watch the embedded video</a:t>
            </a:r>
            <a:endParaRPr lang="en-IN" sz="2400" dirty="0" smtClean="0"/>
          </a:p>
          <a:p>
            <a:pPr marL="0" indent="0" algn="just">
              <a:buNone/>
            </a:pPr>
            <a:endParaRPr lang="en-IN" dirty="0"/>
          </a:p>
        </p:txBody>
      </p:sp>
      <p:pic>
        <p:nvPicPr>
          <p:cNvPr id="6" name="tzI8xh5XXnw"/>
          <p:cNvPicPr>
            <a:picLocks noRot="1" noChangeAspect="1"/>
          </p:cNvPicPr>
          <p:nvPr>
            <a:videoFile r:link="rId1"/>
          </p:nvPr>
        </p:nvPicPr>
        <p:blipFill>
          <a:blip r:embed="rId6"/>
          <a:stretch>
            <a:fillRect/>
          </a:stretch>
        </p:blipFill>
        <p:spPr>
          <a:xfrm>
            <a:off x="688125" y="1782481"/>
            <a:ext cx="8684475" cy="4885018"/>
          </a:xfrm>
          <a:prstGeom prst="rect">
            <a:avLst/>
          </a:prstGeom>
        </p:spPr>
      </p:pic>
    </p:spTree>
    <p:extLst>
      <p:ext uri="{BB962C8B-B14F-4D97-AF65-F5344CB8AC3E}">
        <p14:creationId xmlns:p14="http://schemas.microsoft.com/office/powerpoint/2010/main" val="2183397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b="1" dirty="0"/>
              <a:t>New Ubuntu 20.04 Features</a:t>
            </a:r>
            <a:endParaRPr lang="en-IN" sz="4400" b="1" dirty="0"/>
          </a:p>
        </p:txBody>
      </p:sp>
      <p:sp>
        <p:nvSpPr>
          <p:cNvPr id="2" name="Rectangle 1"/>
          <p:cNvSpPr/>
          <p:nvPr/>
        </p:nvSpPr>
        <p:spPr>
          <a:xfrm>
            <a:off x="381000" y="1138235"/>
            <a:ext cx="11464498" cy="5693866"/>
          </a:xfrm>
          <a:prstGeom prst="rect">
            <a:avLst/>
          </a:prstGeom>
        </p:spPr>
        <p:txBody>
          <a:bodyPr wrap="square">
            <a:spAutoFit/>
          </a:bodyPr>
          <a:lstStyle/>
          <a:p>
            <a:pPr marL="457200" indent="-457200">
              <a:buFont typeface="Arial" panose="020B0604020202020204" pitchFamily="34" charset="0"/>
              <a:buChar char="•"/>
            </a:pPr>
            <a:r>
              <a:rPr lang="en-IN" sz="2800" b="1" dirty="0"/>
              <a:t>Linux Kernel 5.4 </a:t>
            </a:r>
            <a:r>
              <a:rPr lang="en-IN" sz="2800" dirty="0"/>
              <a:t>– This version of the Linux kernel adds support for a wider range of processors. It also includes improvements for boot speed, power-saving, and USB-C, plus several security features.</a:t>
            </a:r>
          </a:p>
          <a:p>
            <a:pPr marL="457200" indent="-457200">
              <a:buFont typeface="Arial" panose="020B0604020202020204" pitchFamily="34" charset="0"/>
              <a:buChar char="•"/>
            </a:pPr>
            <a:r>
              <a:rPr lang="en-IN" sz="2800" b="1" dirty="0"/>
              <a:t>Gnome 3.36 </a:t>
            </a:r>
            <a:r>
              <a:rPr lang="en-IN" sz="2800" dirty="0"/>
              <a:t>– Gnome has been updated and improved. System animations should be smoother and have a lower impact on CPU usage.</a:t>
            </a:r>
          </a:p>
          <a:p>
            <a:pPr marL="457200" indent="-457200">
              <a:buFont typeface="Arial" panose="020B0604020202020204" pitchFamily="34" charset="0"/>
              <a:buChar char="•"/>
            </a:pPr>
            <a:r>
              <a:rPr lang="en-IN" sz="2800" b="1" dirty="0"/>
              <a:t>ZFS 0.8.3 file system </a:t>
            </a:r>
            <a:r>
              <a:rPr lang="en-IN" sz="2800" dirty="0"/>
              <a:t>–  Improved performance and native encryption.</a:t>
            </a:r>
          </a:p>
          <a:p>
            <a:pPr marL="457200" indent="-457200">
              <a:buFont typeface="Arial" panose="020B0604020202020204" pitchFamily="34" charset="0"/>
              <a:buChar char="•"/>
            </a:pPr>
            <a:r>
              <a:rPr lang="en-IN" sz="2800" b="1" dirty="0"/>
              <a:t>Dark theme</a:t>
            </a:r>
          </a:p>
          <a:p>
            <a:pPr marL="457200" indent="-457200">
              <a:buFont typeface="Arial" panose="020B0604020202020204" pitchFamily="34" charset="0"/>
              <a:buChar char="•"/>
            </a:pPr>
            <a:r>
              <a:rPr lang="en-IN" sz="2800" dirty="0"/>
              <a:t>Redesigned </a:t>
            </a:r>
            <a:r>
              <a:rPr lang="en-IN" sz="2800" b="1" dirty="0"/>
              <a:t>login screen</a:t>
            </a:r>
          </a:p>
          <a:p>
            <a:pPr marL="457200" indent="-457200">
              <a:buFont typeface="Arial" panose="020B0604020202020204" pitchFamily="34" charset="0"/>
              <a:buChar char="•"/>
            </a:pPr>
            <a:r>
              <a:rPr lang="en-IN" sz="2800" b="1" dirty="0"/>
              <a:t>Newer versions </a:t>
            </a:r>
            <a:r>
              <a:rPr lang="en-IN" sz="2800" dirty="0"/>
              <a:t>of popular programming languages – Python 3.8, </a:t>
            </a:r>
            <a:r>
              <a:rPr lang="en-IN" sz="2800" dirty="0" err="1"/>
              <a:t>OpenJDK</a:t>
            </a:r>
            <a:r>
              <a:rPr lang="en-IN" sz="2800" dirty="0"/>
              <a:t> 11, PHP 7.4, Glibc 2.31, </a:t>
            </a:r>
            <a:r>
              <a:rPr lang="en-IN" sz="2800" dirty="0" err="1"/>
              <a:t>Rustc</a:t>
            </a:r>
            <a:r>
              <a:rPr lang="en-IN" sz="2800" dirty="0"/>
              <a:t> 1.41, GCC 9.3, Ruby 2.7.0, Perl 5.30, </a:t>
            </a:r>
            <a:r>
              <a:rPr lang="en-IN" sz="2800" dirty="0" err="1"/>
              <a:t>Golang</a:t>
            </a:r>
            <a:r>
              <a:rPr lang="en-IN" sz="2800" dirty="0"/>
              <a:t> 1.13.</a:t>
            </a:r>
            <a:br>
              <a:rPr lang="en-IN" sz="2800" dirty="0"/>
            </a:br>
            <a:r>
              <a:rPr lang="en-IN" sz="2800" dirty="0"/>
              <a:t/>
            </a:r>
            <a:br>
              <a:rPr lang="en-IN" sz="2800" dirty="0"/>
            </a:br>
            <a:endParaRPr lang="en-IN" sz="2800" dirty="0"/>
          </a:p>
        </p:txBody>
      </p:sp>
    </p:spTree>
    <p:extLst>
      <p:ext uri="{BB962C8B-B14F-4D97-AF65-F5344CB8AC3E}">
        <p14:creationId xmlns:p14="http://schemas.microsoft.com/office/powerpoint/2010/main" val="1950887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k | Gambar bergerak, Animasi, Gamba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172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6324600" y="1376362"/>
            <a:ext cx="5638800" cy="5086350"/>
          </a:xfrm>
        </p:spPr>
        <p:txBody>
          <a:bodyPr/>
          <a:lstStyle/>
          <a:p>
            <a:pPr marL="0" indent="0" algn="just">
              <a:buNone/>
            </a:pPr>
            <a:r>
              <a:rPr lang="en-IN" dirty="0" smtClean="0"/>
              <a:t>To get insights into how to install OS into your system and how to update drivers for proper functioning of system.</a:t>
            </a:r>
            <a:endParaRPr lang="en-IN" dirty="0"/>
          </a:p>
        </p:txBody>
      </p:sp>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6324600" y="228600"/>
            <a:ext cx="5638800" cy="9810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400" dirty="0" smtClean="0"/>
              <a:t>LESSON OBJECTIVE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948898" y="-23816"/>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b="1" dirty="0"/>
              <a:t>Prerequisites</a:t>
            </a:r>
          </a:p>
        </p:txBody>
      </p:sp>
      <p:sp>
        <p:nvSpPr>
          <p:cNvPr id="2" name="Rectangle 1"/>
          <p:cNvSpPr/>
          <p:nvPr/>
        </p:nvSpPr>
        <p:spPr>
          <a:xfrm>
            <a:off x="358349" y="1219200"/>
            <a:ext cx="11464498" cy="3970318"/>
          </a:xfrm>
          <a:prstGeom prst="rect">
            <a:avLst/>
          </a:prstGeom>
        </p:spPr>
        <p:txBody>
          <a:bodyPr wrap="square">
            <a:spAutoFit/>
          </a:bodyPr>
          <a:lstStyle/>
          <a:p>
            <a:r>
              <a:rPr lang="en-IN" sz="2800" dirty="0" smtClean="0"/>
              <a:t>1. System </a:t>
            </a:r>
            <a:r>
              <a:rPr lang="en-IN" sz="2800" dirty="0"/>
              <a:t>requirements (recommended):</a:t>
            </a:r>
          </a:p>
          <a:p>
            <a:pPr marL="457200" indent="-457200">
              <a:buFont typeface="Arial" panose="020B0604020202020204" pitchFamily="34" charset="0"/>
              <a:buChar char="•"/>
            </a:pPr>
            <a:r>
              <a:rPr lang="en-IN" sz="2800" dirty="0"/>
              <a:t>2 GHz dual-core processor</a:t>
            </a:r>
          </a:p>
          <a:p>
            <a:pPr marL="457200" indent="-457200">
              <a:buFont typeface="Arial" panose="020B0604020202020204" pitchFamily="34" charset="0"/>
              <a:buChar char="•"/>
            </a:pPr>
            <a:r>
              <a:rPr lang="en-IN" sz="2800" dirty="0"/>
              <a:t>4GB memory</a:t>
            </a:r>
          </a:p>
          <a:p>
            <a:pPr marL="457200" indent="-457200">
              <a:buFont typeface="Arial" panose="020B0604020202020204" pitchFamily="34" charset="0"/>
              <a:buChar char="•"/>
            </a:pPr>
            <a:r>
              <a:rPr lang="en-IN" sz="2800" dirty="0"/>
              <a:t>25GB available disk space for storage (less if installing the minimal version)</a:t>
            </a:r>
          </a:p>
          <a:p>
            <a:pPr marL="457200" indent="-457200">
              <a:buFont typeface="Arial" panose="020B0604020202020204" pitchFamily="34" charset="0"/>
              <a:buChar char="•"/>
            </a:pPr>
            <a:r>
              <a:rPr lang="en-IN" sz="2800" dirty="0"/>
              <a:t>DVD drive or USB port</a:t>
            </a:r>
          </a:p>
          <a:p>
            <a:endParaRPr lang="en-IN" sz="2800" dirty="0" smtClean="0"/>
          </a:p>
          <a:p>
            <a:r>
              <a:rPr lang="en-IN" sz="2800" dirty="0" smtClean="0"/>
              <a:t>2. At </a:t>
            </a:r>
            <a:r>
              <a:rPr lang="en-IN" sz="2800" dirty="0"/>
              <a:t>least a 4GB USB drive</a:t>
            </a:r>
            <a:br>
              <a:rPr lang="en-IN" sz="2800" dirty="0"/>
            </a:br>
            <a:r>
              <a:rPr lang="en-IN" sz="2800" dirty="0"/>
              <a:t/>
            </a:r>
            <a:br>
              <a:rPr lang="en-IN" sz="2800" dirty="0"/>
            </a:br>
            <a:endParaRPr lang="en-IN" sz="2800" dirty="0"/>
          </a:p>
        </p:txBody>
      </p:sp>
    </p:spTree>
    <p:extLst>
      <p:ext uri="{BB962C8B-B14F-4D97-AF65-F5344CB8AC3E}">
        <p14:creationId xmlns:p14="http://schemas.microsoft.com/office/powerpoint/2010/main" val="390274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1: Download the Installation Media</a:t>
            </a:r>
            <a:endParaRPr lang="en-IN" dirty="0">
              <a:latin typeface="+mn-lt"/>
            </a:endParaRPr>
          </a:p>
        </p:txBody>
      </p:sp>
      <p:sp>
        <p:nvSpPr>
          <p:cNvPr id="8" name="Content Placeholder 7"/>
          <p:cNvSpPr>
            <a:spLocks noGrp="1"/>
          </p:cNvSpPr>
          <p:nvPr>
            <p:ph idx="1"/>
          </p:nvPr>
        </p:nvSpPr>
        <p:spPr/>
        <p:txBody>
          <a:bodyPr>
            <a:normAutofit/>
          </a:bodyPr>
          <a:lstStyle/>
          <a:p>
            <a:pPr marL="0" indent="0" algn="just">
              <a:buNone/>
            </a:pPr>
            <a:r>
              <a:rPr lang="en-IN" dirty="0"/>
              <a:t>1. In a web browser, visit the Ubuntu download page and pick a version suitable for your machine. The most popular versions include:</a:t>
            </a:r>
          </a:p>
          <a:p>
            <a:pPr algn="just"/>
            <a:r>
              <a:rPr lang="en-IN" dirty="0" smtClean="0"/>
              <a:t>Ubuntu </a:t>
            </a:r>
            <a:r>
              <a:rPr lang="en-IN" dirty="0"/>
              <a:t>Desktop</a:t>
            </a:r>
          </a:p>
          <a:p>
            <a:pPr algn="just"/>
            <a:r>
              <a:rPr lang="en-IN" dirty="0"/>
              <a:t>Ubuntu Server</a:t>
            </a:r>
          </a:p>
          <a:p>
            <a:pPr algn="just"/>
            <a:r>
              <a:rPr lang="en-IN" dirty="0"/>
              <a:t>Ubuntu </a:t>
            </a:r>
            <a:r>
              <a:rPr lang="en-IN" dirty="0" smtClean="0"/>
              <a:t>Derivatives</a:t>
            </a:r>
          </a:p>
          <a:p>
            <a:pPr marL="0" indent="0" algn="just">
              <a:buNone/>
            </a:pPr>
            <a:r>
              <a:rPr lang="en-IN" dirty="0">
                <a:hlinkClick r:id="rId5"/>
              </a:rPr>
              <a:t>https://</a:t>
            </a:r>
            <a:r>
              <a:rPr lang="en-IN" dirty="0" smtClean="0">
                <a:hlinkClick r:id="rId5"/>
              </a:rPr>
              <a:t>ubuntu.com/download/desktop</a:t>
            </a:r>
            <a:endParaRPr lang="en-IN" dirty="0" smtClean="0"/>
          </a:p>
          <a:p>
            <a:pPr marL="0" indent="0" algn="just">
              <a:buNone/>
            </a:pPr>
            <a:r>
              <a:rPr lang="en-IN" dirty="0" smtClean="0"/>
              <a:t>2</a:t>
            </a:r>
            <a:r>
              <a:rPr lang="en-IN" dirty="0"/>
              <a:t>. Once you find the version you need, click the green Download button. You’ll be taken to a thank-you page, and your download should start. (We will download and install Ubuntu 20.04 for desktops.)</a:t>
            </a:r>
          </a:p>
        </p:txBody>
      </p:sp>
    </p:spTree>
    <p:extLst>
      <p:ext uri="{BB962C8B-B14F-4D97-AF65-F5344CB8AC3E}">
        <p14:creationId xmlns:p14="http://schemas.microsoft.com/office/powerpoint/2010/main" val="1295495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12177711" cy="6858000"/>
          </a:xfrm>
          <a:prstGeom prst="rect">
            <a:avLst/>
          </a:prstGeom>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10" name="Down Arrow 9"/>
          <p:cNvSpPr/>
          <p:nvPr/>
        </p:nvSpPr>
        <p:spPr>
          <a:xfrm>
            <a:off x="8991600" y="5257800"/>
            <a:ext cx="533400" cy="1066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853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buntu-download-18_04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243"/>
            <a:ext cx="9444513" cy="53197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2" name="Rectangle 1"/>
          <p:cNvSpPr/>
          <p:nvPr/>
        </p:nvSpPr>
        <p:spPr>
          <a:xfrm>
            <a:off x="440473" y="5438957"/>
            <a:ext cx="10641864" cy="1200329"/>
          </a:xfrm>
          <a:prstGeom prst="rect">
            <a:avLst/>
          </a:prstGeom>
        </p:spPr>
        <p:txBody>
          <a:bodyPr wrap="square">
            <a:spAutoFit/>
          </a:bodyPr>
          <a:lstStyle/>
          <a:p>
            <a:pPr algn="just"/>
            <a:r>
              <a:rPr lang="en-IN" sz="2400" b="1" dirty="0">
                <a:solidFill>
                  <a:srgbClr val="111111"/>
                </a:solidFill>
              </a:rPr>
              <a:t>Take note of where your browser saves downloads: this is normally a directory called ‘Downloads’ on your Windows PC. Don’t download the ISO image directly to the USB stick! If using Windows XP or Vista, download version 2.18 of Rufus.</a:t>
            </a:r>
            <a:endParaRPr lang="en-IN" sz="2400" b="1" dirty="0"/>
          </a:p>
        </p:txBody>
      </p:sp>
    </p:spTree>
    <p:extLst>
      <p:ext uri="{BB962C8B-B14F-4D97-AF65-F5344CB8AC3E}">
        <p14:creationId xmlns:p14="http://schemas.microsoft.com/office/powerpoint/2010/main" val="13018828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1: Download the Installation Media</a:t>
            </a:r>
            <a:endParaRPr lang="en-IN" dirty="0">
              <a:latin typeface="+mn-lt"/>
            </a:endParaRPr>
          </a:p>
        </p:txBody>
      </p:sp>
      <p:sp>
        <p:nvSpPr>
          <p:cNvPr id="8" name="Content Placeholder 7"/>
          <p:cNvSpPr>
            <a:spLocks noGrp="1"/>
          </p:cNvSpPr>
          <p:nvPr>
            <p:ph idx="1"/>
          </p:nvPr>
        </p:nvSpPr>
        <p:spPr>
          <a:xfrm>
            <a:off x="688125" y="1825625"/>
            <a:ext cx="10665675" cy="4351338"/>
          </a:xfrm>
        </p:spPr>
        <p:txBody>
          <a:bodyPr/>
          <a:lstStyle/>
          <a:p>
            <a:pPr marL="0" indent="0" algn="just">
              <a:buNone/>
            </a:pPr>
            <a:r>
              <a:rPr lang="en-IN" dirty="0"/>
              <a:t>The download is an .</a:t>
            </a:r>
            <a:r>
              <a:rPr lang="en-IN" dirty="0" err="1"/>
              <a:t>iso</a:t>
            </a:r>
            <a:r>
              <a:rPr lang="en-IN" dirty="0"/>
              <a:t> file. You can use it to create a bootable USB drive.</a:t>
            </a:r>
          </a:p>
          <a:p>
            <a:pPr marL="0" indent="0" algn="just">
              <a:buNone/>
            </a:pPr>
            <a:endParaRPr lang="en-IN" sz="500" dirty="0" smtClean="0"/>
          </a:p>
          <a:p>
            <a:pPr marL="0" indent="0" algn="just">
              <a:buNone/>
            </a:pPr>
            <a:r>
              <a:rPr lang="en-IN" dirty="0" smtClean="0"/>
              <a:t>3</a:t>
            </a:r>
            <a:r>
              <a:rPr lang="en-IN" dirty="0"/>
              <a:t>. Save the file to a location of your choice.</a:t>
            </a:r>
          </a:p>
          <a:p>
            <a:pPr marL="0" indent="0" algn="just">
              <a:buNone/>
            </a:pPr>
            <a:r>
              <a:rPr lang="en-IN" dirty="0" smtClean="0"/>
              <a:t>               </a:t>
            </a:r>
            <a:endParaRPr lang="en-IN" dirty="0"/>
          </a:p>
          <a:p>
            <a:pPr marL="0" indent="0" algn="just">
              <a:buNone/>
            </a:pPr>
            <a:r>
              <a:rPr lang="en-IN" b="1" dirty="0" smtClean="0"/>
              <a:t>NOTE</a:t>
            </a:r>
            <a:r>
              <a:rPr lang="en-IN" dirty="0" smtClean="0"/>
              <a:t>: </a:t>
            </a:r>
            <a:r>
              <a:rPr lang="en-IN" dirty="0"/>
              <a:t>If you’re installing to a virtual machine (like </a:t>
            </a:r>
            <a:r>
              <a:rPr lang="en-IN" dirty="0" err="1"/>
              <a:t>VirtualBox</a:t>
            </a:r>
            <a:r>
              <a:rPr lang="en-IN" dirty="0"/>
              <a:t>), you can mount the .</a:t>
            </a:r>
            <a:r>
              <a:rPr lang="en-IN" dirty="0" err="1"/>
              <a:t>iso</a:t>
            </a:r>
            <a:r>
              <a:rPr lang="en-IN" dirty="0"/>
              <a:t> image directly.</a:t>
            </a:r>
          </a:p>
        </p:txBody>
      </p:sp>
      <p:pic>
        <p:nvPicPr>
          <p:cNvPr id="9" name="Picture 8"/>
          <p:cNvPicPr>
            <a:picLocks noChangeAspect="1"/>
          </p:cNvPicPr>
          <p:nvPr/>
        </p:nvPicPr>
        <p:blipFill>
          <a:blip r:embed="rId5"/>
          <a:stretch>
            <a:fillRect/>
          </a:stretch>
        </p:blipFill>
        <p:spPr>
          <a:xfrm>
            <a:off x="92494" y="3810000"/>
            <a:ext cx="657437" cy="670719"/>
          </a:xfrm>
          <a:prstGeom prst="rect">
            <a:avLst/>
          </a:prstGeom>
        </p:spPr>
      </p:pic>
    </p:spTree>
    <p:extLst>
      <p:ext uri="{BB962C8B-B14F-4D97-AF65-F5344CB8AC3E}">
        <p14:creationId xmlns:p14="http://schemas.microsoft.com/office/powerpoint/2010/main" val="484920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USB</a:t>
            </a:r>
            <a:endParaRPr lang="en-IN" dirty="0">
              <a:latin typeface="+mn-lt"/>
            </a:endParaRPr>
          </a:p>
        </p:txBody>
      </p:sp>
      <p:sp>
        <p:nvSpPr>
          <p:cNvPr id="8" name="Content Placeholder 7"/>
          <p:cNvSpPr>
            <a:spLocks noGrp="1"/>
          </p:cNvSpPr>
          <p:nvPr>
            <p:ph idx="1"/>
          </p:nvPr>
        </p:nvSpPr>
        <p:spPr>
          <a:xfrm>
            <a:off x="609601" y="1825625"/>
            <a:ext cx="11125199" cy="4351338"/>
          </a:xfrm>
        </p:spPr>
        <p:txBody>
          <a:bodyPr>
            <a:normAutofit lnSpcReduction="10000"/>
          </a:bodyPr>
          <a:lstStyle/>
          <a:p>
            <a:pPr marL="0" indent="0" algn="just">
              <a:buNone/>
            </a:pPr>
            <a:r>
              <a:rPr lang="en-IN" dirty="0"/>
              <a:t>You will need a USB drive with 4GB or more. This process will delete all data on the USB drive. Make sure to backup any existing data on the USB drive.</a:t>
            </a:r>
          </a:p>
          <a:p>
            <a:pPr marL="0" indent="0" algn="just">
              <a:buNone/>
            </a:pPr>
            <a:r>
              <a:rPr lang="en-IN" b="1" dirty="0" smtClean="0"/>
              <a:t>Option </a:t>
            </a:r>
            <a:r>
              <a:rPr lang="en-IN" b="1" dirty="0"/>
              <a:t>1: Create a Bootable USB Drive on Ubuntu</a:t>
            </a:r>
          </a:p>
          <a:p>
            <a:pPr marL="0" indent="0" algn="just">
              <a:buNone/>
            </a:pPr>
            <a:r>
              <a:rPr lang="en-IN" dirty="0" smtClean="0"/>
              <a:t>Use </a:t>
            </a:r>
            <a:r>
              <a:rPr lang="en-IN" dirty="0"/>
              <a:t>the Create </a:t>
            </a:r>
            <a:r>
              <a:rPr lang="en-IN" b="1" dirty="0" err="1"/>
              <a:t>startup</a:t>
            </a:r>
            <a:r>
              <a:rPr lang="en-IN" b="1" dirty="0"/>
              <a:t> </a:t>
            </a:r>
            <a:r>
              <a:rPr lang="en-IN" dirty="0"/>
              <a:t>disk tool:</a:t>
            </a:r>
          </a:p>
          <a:p>
            <a:pPr marL="514350" indent="-514350" algn="just">
              <a:buAutoNum type="arabicPeriod"/>
            </a:pPr>
            <a:r>
              <a:rPr lang="en-IN" dirty="0" smtClean="0"/>
              <a:t>Open </a:t>
            </a:r>
            <a:r>
              <a:rPr lang="en-IN" dirty="0"/>
              <a:t>a search dialog, and type create </a:t>
            </a:r>
            <a:r>
              <a:rPr lang="en-IN" b="1" dirty="0" err="1" smtClean="0"/>
              <a:t>startup</a:t>
            </a:r>
            <a:r>
              <a:rPr lang="en-IN" b="1" dirty="0" smtClean="0"/>
              <a:t> (for Ubuntu) /Rufus (for Windows)</a:t>
            </a:r>
            <a:r>
              <a:rPr lang="en-IN" dirty="0" smtClean="0"/>
              <a:t>.</a:t>
            </a:r>
          </a:p>
          <a:p>
            <a:pPr marL="514350" indent="-514350" algn="just">
              <a:buFont typeface="Arial" panose="020B0604020202020204" pitchFamily="34" charset="0"/>
              <a:buAutoNum type="arabicPeriod"/>
            </a:pPr>
            <a:r>
              <a:rPr lang="en-IN" dirty="0"/>
              <a:t>If it’s not installed, the Software </a:t>
            </a:r>
            <a:r>
              <a:rPr lang="en-IN" dirty="0" smtClean="0"/>
              <a:t>Centre </a:t>
            </a:r>
            <a:r>
              <a:rPr lang="en-IN" dirty="0"/>
              <a:t>will offer the option to install it – choose the option for USB drive, then open the utility</a:t>
            </a:r>
            <a:r>
              <a:rPr lang="en-IN" dirty="0" smtClean="0"/>
              <a:t>.</a:t>
            </a:r>
          </a:p>
          <a:p>
            <a:pPr marL="514350" indent="-514350" algn="just">
              <a:buFont typeface="Arial" panose="020B0604020202020204" pitchFamily="34" charset="0"/>
              <a:buAutoNum type="arabicPeriod"/>
            </a:pPr>
            <a:r>
              <a:rPr lang="en-IN" dirty="0"/>
              <a:t>In the top pane, click </a:t>
            </a:r>
            <a:r>
              <a:rPr lang="en-IN" b="1" dirty="0"/>
              <a:t>Other</a:t>
            </a:r>
            <a:r>
              <a:rPr lang="en-IN" dirty="0"/>
              <a:t>, then browse and select the Ubuntu 20.04 .</a:t>
            </a:r>
            <a:r>
              <a:rPr lang="en-IN" dirty="0" err="1"/>
              <a:t>iso</a:t>
            </a:r>
            <a:r>
              <a:rPr lang="en-IN" dirty="0"/>
              <a:t> file you downloaded</a:t>
            </a:r>
            <a:r>
              <a:rPr lang="en-IN" dirty="0" smtClean="0"/>
              <a:t>.</a:t>
            </a:r>
            <a:endParaRPr lang="en-IN" dirty="0"/>
          </a:p>
        </p:txBody>
      </p:sp>
    </p:spTree>
    <p:extLst>
      <p:ext uri="{BB962C8B-B14F-4D97-AF65-F5344CB8AC3E}">
        <p14:creationId xmlns:p14="http://schemas.microsoft.com/office/powerpoint/2010/main" val="18106074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Ubuntu</a:t>
            </a:r>
            <a:endParaRPr lang="en-IN" dirty="0">
              <a:latin typeface="+mn-lt"/>
            </a:endParaRPr>
          </a:p>
        </p:txBody>
      </p:sp>
      <p:sp>
        <p:nvSpPr>
          <p:cNvPr id="8" name="Content Placeholder 7"/>
          <p:cNvSpPr>
            <a:spLocks noGrp="1"/>
          </p:cNvSpPr>
          <p:nvPr>
            <p:ph idx="1"/>
          </p:nvPr>
        </p:nvSpPr>
        <p:spPr>
          <a:xfrm>
            <a:off x="7620000" y="1690688"/>
            <a:ext cx="4114801" cy="4486275"/>
          </a:xfrm>
        </p:spPr>
        <p:txBody>
          <a:bodyPr>
            <a:normAutofit/>
          </a:bodyPr>
          <a:lstStyle/>
          <a:p>
            <a:pPr marL="514350" indent="-514350">
              <a:buFont typeface="+mj-lt"/>
              <a:buAutoNum type="arabicPeriod" startAt="3"/>
            </a:pPr>
            <a:r>
              <a:rPr lang="en-IN" dirty="0" smtClean="0"/>
              <a:t>In </a:t>
            </a:r>
            <a:r>
              <a:rPr lang="en-IN" dirty="0"/>
              <a:t>the bottom pane, select your USB drive.</a:t>
            </a:r>
          </a:p>
          <a:p>
            <a:pPr marL="514350" indent="-514350">
              <a:buFont typeface="+mj-lt"/>
              <a:buAutoNum type="arabicPeriod" startAt="3"/>
            </a:pPr>
            <a:r>
              <a:rPr lang="en-IN" dirty="0"/>
              <a:t>Click </a:t>
            </a:r>
            <a:r>
              <a:rPr lang="en-IN" b="1" dirty="0"/>
              <a:t>Make </a:t>
            </a:r>
            <a:r>
              <a:rPr lang="en-IN" b="1" dirty="0" err="1"/>
              <a:t>startup</a:t>
            </a:r>
            <a:r>
              <a:rPr lang="en-IN" b="1" dirty="0"/>
              <a:t> disk</a:t>
            </a:r>
            <a:r>
              <a:rPr lang="en-IN" b="1" dirty="0" smtClean="0"/>
              <a:t>.</a:t>
            </a:r>
          </a:p>
          <a:p>
            <a:pPr marL="514350" indent="-514350">
              <a:buFont typeface="+mj-lt"/>
              <a:buAutoNum type="arabicPeriod" startAt="3"/>
            </a:pPr>
            <a:r>
              <a:rPr lang="en-IN" dirty="0" smtClean="0"/>
              <a:t>Confirm USB. </a:t>
            </a:r>
          </a:p>
          <a:p>
            <a:pPr marL="0" indent="0">
              <a:buNone/>
            </a:pPr>
            <a:r>
              <a:rPr lang="en-IN" dirty="0" smtClean="0"/>
              <a:t>This </a:t>
            </a:r>
            <a:r>
              <a:rPr lang="en-IN" dirty="0"/>
              <a:t>is important because any data currently stored on this device will be destroyed.</a:t>
            </a:r>
          </a:p>
          <a:p>
            <a:pPr marL="514350" indent="-514350" algn="just">
              <a:buAutoNum type="arabicPeriod" startAt="3"/>
            </a:pPr>
            <a:endParaRPr lang="en-IN" dirty="0"/>
          </a:p>
        </p:txBody>
      </p:sp>
      <p:pic>
        <p:nvPicPr>
          <p:cNvPr id="3" name="Picture 2"/>
          <p:cNvPicPr>
            <a:picLocks noChangeAspect="1"/>
          </p:cNvPicPr>
          <p:nvPr/>
        </p:nvPicPr>
        <p:blipFill>
          <a:blip r:embed="rId5"/>
          <a:stretch>
            <a:fillRect/>
          </a:stretch>
        </p:blipFill>
        <p:spPr>
          <a:xfrm>
            <a:off x="152400" y="1521618"/>
            <a:ext cx="7242322" cy="4714876"/>
          </a:xfrm>
          <a:prstGeom prst="rect">
            <a:avLst/>
          </a:prstGeom>
        </p:spPr>
      </p:pic>
    </p:spTree>
    <p:extLst>
      <p:ext uri="{BB962C8B-B14F-4D97-AF65-F5344CB8AC3E}">
        <p14:creationId xmlns:p14="http://schemas.microsoft.com/office/powerpoint/2010/main" val="555619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Ubuntu</a:t>
            </a:r>
            <a:endParaRPr lang="en-IN" dirty="0">
              <a:latin typeface="+mn-lt"/>
            </a:endParaRPr>
          </a:p>
        </p:txBody>
      </p:sp>
      <p:sp>
        <p:nvSpPr>
          <p:cNvPr id="8" name="Content Placeholder 7"/>
          <p:cNvSpPr>
            <a:spLocks noGrp="1"/>
          </p:cNvSpPr>
          <p:nvPr>
            <p:ph idx="1"/>
          </p:nvPr>
        </p:nvSpPr>
        <p:spPr>
          <a:xfrm>
            <a:off x="671511" y="5776911"/>
            <a:ext cx="11506201" cy="747711"/>
          </a:xfrm>
        </p:spPr>
        <p:txBody>
          <a:bodyPr>
            <a:normAutofit/>
          </a:bodyPr>
          <a:lstStyle/>
          <a:p>
            <a:pPr marL="0" indent="0">
              <a:buNone/>
            </a:pPr>
            <a:r>
              <a:rPr lang="en-IN" dirty="0"/>
              <a:t>After confirming, the write process will start and a progress bar appears.</a:t>
            </a:r>
            <a:endParaRPr lang="en-IN" dirty="0"/>
          </a:p>
        </p:txBody>
      </p:sp>
      <p:pic>
        <p:nvPicPr>
          <p:cNvPr id="2050" name="Picture 2" descr="USB write progr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1440550"/>
            <a:ext cx="8458200" cy="433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3361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Ubuntu</a:t>
            </a:r>
            <a:endParaRPr lang="en-IN" dirty="0">
              <a:latin typeface="+mn-lt"/>
            </a:endParaRPr>
          </a:p>
        </p:txBody>
      </p:sp>
      <p:sp>
        <p:nvSpPr>
          <p:cNvPr id="8" name="Content Placeholder 7"/>
          <p:cNvSpPr>
            <a:spLocks noGrp="1"/>
          </p:cNvSpPr>
          <p:nvPr>
            <p:ph idx="1"/>
          </p:nvPr>
        </p:nvSpPr>
        <p:spPr>
          <a:xfrm>
            <a:off x="657224" y="4564067"/>
            <a:ext cx="11506201" cy="747711"/>
          </a:xfrm>
        </p:spPr>
        <p:txBody>
          <a:bodyPr>
            <a:normAutofit/>
          </a:bodyPr>
          <a:lstStyle/>
          <a:p>
            <a:pPr marL="0" indent="0">
              <a:buNone/>
            </a:pPr>
            <a:r>
              <a:rPr lang="en-IN" dirty="0"/>
              <a:t>That’s it! You now have Ubuntu on a USB stick, bootable and ready to go.</a:t>
            </a:r>
            <a:endParaRPr lang="en-IN" dirty="0"/>
          </a:p>
        </p:txBody>
      </p:sp>
      <p:pic>
        <p:nvPicPr>
          <p:cNvPr id="6146" name="Picture 2" descr="USB write comple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3" y="1690688"/>
            <a:ext cx="11155223" cy="229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295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609601" y="1825625"/>
            <a:ext cx="11125199" cy="4351338"/>
          </a:xfrm>
        </p:spPr>
        <p:txBody>
          <a:bodyPr>
            <a:normAutofit/>
          </a:bodyPr>
          <a:lstStyle/>
          <a:p>
            <a:pPr marL="0" indent="0" algn="just">
              <a:buNone/>
            </a:pPr>
            <a:r>
              <a:rPr lang="en-IN" b="1" dirty="0"/>
              <a:t>Option 2: Create Bootable USB Drive on </a:t>
            </a:r>
            <a:r>
              <a:rPr lang="en-IN" b="1" dirty="0" smtClean="0"/>
              <a:t>Windows</a:t>
            </a:r>
          </a:p>
          <a:p>
            <a:pPr marL="0" indent="0">
              <a:buNone/>
            </a:pPr>
            <a:r>
              <a:rPr lang="en-IN" dirty="0"/>
              <a:t>You’ll need to install a third-party utility called </a:t>
            </a:r>
            <a:r>
              <a:rPr lang="en-IN" b="1" dirty="0"/>
              <a:t>Rufus</a:t>
            </a:r>
            <a:r>
              <a:rPr lang="en-IN" dirty="0"/>
              <a:t> to create a USB bootable drive.</a:t>
            </a:r>
          </a:p>
          <a:p>
            <a:pPr marL="514350" indent="-514350">
              <a:buAutoNum type="arabicPeriod"/>
            </a:pPr>
            <a:r>
              <a:rPr lang="en-IN" dirty="0" smtClean="0"/>
              <a:t>Download </a:t>
            </a:r>
            <a:r>
              <a:rPr lang="en-IN" dirty="0"/>
              <a:t>the </a:t>
            </a:r>
            <a:r>
              <a:rPr lang="en-IN" dirty="0">
                <a:hlinkClick r:id="rId5"/>
              </a:rPr>
              <a:t>Rufus utility</a:t>
            </a:r>
            <a:r>
              <a:rPr lang="en-IN" dirty="0"/>
              <a:t>. Scroll down to the download section and click the link to download the latest version of Rufus</a:t>
            </a:r>
            <a:r>
              <a:rPr lang="en-IN" dirty="0" smtClean="0"/>
              <a:t>.</a:t>
            </a:r>
          </a:p>
          <a:p>
            <a:pPr marL="0" indent="0">
              <a:buNone/>
            </a:pPr>
            <a:endParaRPr lang="en-IN" dirty="0"/>
          </a:p>
          <a:p>
            <a:pPr marL="0" indent="0" algn="just">
              <a:buNone/>
            </a:pPr>
            <a:r>
              <a:rPr lang="en-IN" dirty="0"/>
              <a:t>2. Run the file once downloaded.</a:t>
            </a:r>
            <a:endParaRPr lang="en-IN" dirty="0"/>
          </a:p>
        </p:txBody>
      </p:sp>
    </p:spTree>
    <p:extLst>
      <p:ext uri="{BB962C8B-B14F-4D97-AF65-F5344CB8AC3E}">
        <p14:creationId xmlns:p14="http://schemas.microsoft.com/office/powerpoint/2010/main" val="1591292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0" y="1752600"/>
            <a:ext cx="4343400" cy="923330"/>
          </a:xfrm>
          <a:prstGeom prst="rect">
            <a:avLst/>
          </a:prstGeom>
          <a:noFill/>
        </p:spPr>
        <p:txBody>
          <a:bodyPr wrap="square" lIns="91440" tIns="45720" rIns="91440" bIns="45720">
            <a:spAutoFit/>
          </a:bodyPr>
          <a:lstStyle/>
          <a:p>
            <a:pPr algn="ctr"/>
            <a:r>
              <a:rPr lang="en-US" sz="5400" b="1" cap="none" spc="0" dirty="0" smtClean="0">
                <a:ln w="0"/>
                <a:solidFill>
                  <a:schemeClr val="tx1"/>
                </a:solidFill>
                <a:effectLst>
                  <a:outerShdw blurRad="38100" dist="19050" dir="2700000" algn="tl" rotWithShape="0">
                    <a:schemeClr val="dk1">
                      <a:alpha val="40000"/>
                    </a:schemeClr>
                  </a:outerShdw>
                </a:effectLst>
              </a:rPr>
              <a:t>LET’S BEGIN</a:t>
            </a:r>
          </a:p>
        </p:txBody>
      </p:sp>
      <p:pic>
        <p:nvPicPr>
          <p:cNvPr id="6" name="Picture 5"/>
          <p:cNvPicPr>
            <a:picLocks noChangeAspect="1"/>
          </p:cNvPicPr>
          <p:nvPr/>
        </p:nvPicPr>
        <p:blipFill>
          <a:blip r:embed="rId2" cstate="print"/>
          <a:stretch>
            <a:fillRect/>
          </a:stretch>
        </p:blipFill>
        <p:spPr>
          <a:xfrm>
            <a:off x="0" y="0"/>
            <a:ext cx="688125" cy="1090613"/>
          </a:xfrm>
          <a:prstGeom prst="rect">
            <a:avLst/>
          </a:prstGeom>
        </p:spPr>
      </p:pic>
      <p:pic>
        <p:nvPicPr>
          <p:cNvPr id="7"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wehorse Sticker for iOS &amp; Android | GIPHY"/>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1343024"/>
            <a:ext cx="7548562"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23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xample of Downloading the latest version of Ruf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99" y="1371600"/>
            <a:ext cx="1183365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2" name="Left Arrow 1"/>
          <p:cNvSpPr/>
          <p:nvPr/>
        </p:nvSpPr>
        <p:spPr>
          <a:xfrm>
            <a:off x="4876800" y="5381624"/>
            <a:ext cx="2286000" cy="6858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8883183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609601" y="1825625"/>
            <a:ext cx="11125199" cy="4351338"/>
          </a:xfrm>
        </p:spPr>
        <p:txBody>
          <a:bodyPr>
            <a:normAutofit/>
          </a:bodyPr>
          <a:lstStyle/>
          <a:p>
            <a:pPr marL="0" indent="0" algn="just">
              <a:buNone/>
            </a:pPr>
            <a:r>
              <a:rPr lang="en-IN" dirty="0"/>
              <a:t>3. A pop-up dialog opens. You will be prompted whether you want to check for online updates. Select No</a:t>
            </a:r>
            <a:r>
              <a:rPr lang="en-IN" dirty="0" smtClean="0"/>
              <a:t>.</a:t>
            </a:r>
          </a:p>
          <a:p>
            <a:pPr marL="0" indent="0" algn="just">
              <a:buNone/>
            </a:pPr>
            <a:endParaRPr lang="en-IN" dirty="0"/>
          </a:p>
          <a:p>
            <a:pPr marL="0" indent="0" algn="just">
              <a:buNone/>
            </a:pPr>
            <a:endParaRPr lang="en-IN" dirty="0" smtClean="0"/>
          </a:p>
          <a:p>
            <a:pPr marL="0" indent="0" algn="just">
              <a:buNone/>
            </a:pPr>
            <a:endParaRPr lang="en-IN" dirty="0"/>
          </a:p>
          <a:p>
            <a:pPr marL="0" indent="0" algn="just">
              <a:buNone/>
            </a:pPr>
            <a:endParaRPr lang="en-IN" dirty="0" smtClean="0"/>
          </a:p>
          <a:p>
            <a:pPr marL="0" indent="0" algn="just">
              <a:buNone/>
            </a:pPr>
            <a:endParaRPr lang="en-IN" dirty="0"/>
          </a:p>
          <a:p>
            <a:pPr marL="0" indent="0" algn="just">
              <a:buNone/>
            </a:pPr>
            <a:r>
              <a:rPr lang="en-IN" dirty="0"/>
              <a:t>4. The Rufus utility launches. Plug in the USB drive – you should see the drive pop up in the device field.</a:t>
            </a:r>
            <a:endParaRPr lang="en-IN" dirty="0"/>
          </a:p>
          <a:p>
            <a:pPr marL="0" indent="0" algn="just">
              <a:buNone/>
            </a:pPr>
            <a:endParaRPr lang="en-IN" dirty="0"/>
          </a:p>
        </p:txBody>
      </p:sp>
      <p:pic>
        <p:nvPicPr>
          <p:cNvPr id="8196" name="Picture 4" descr="Updating the Rufus utl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743200"/>
            <a:ext cx="7025640" cy="22860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73773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5257800" cy="6858000"/>
          </a:xfrm>
          <a:prstGeom prst="rect">
            <a:avLst/>
          </a:prstGeom>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7" name="Title 6"/>
          <p:cNvSpPr>
            <a:spLocks noGrp="1"/>
          </p:cNvSpPr>
          <p:nvPr>
            <p:ph type="title"/>
          </p:nvPr>
        </p:nvSpPr>
        <p:spPr>
          <a:xfrm>
            <a:off x="5624512" y="228600"/>
            <a:ext cx="6096000"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5715000" y="1752600"/>
            <a:ext cx="6019800" cy="4710112"/>
          </a:xfrm>
        </p:spPr>
        <p:txBody>
          <a:bodyPr>
            <a:normAutofit/>
          </a:bodyPr>
          <a:lstStyle/>
          <a:p>
            <a:pPr algn="just"/>
            <a:r>
              <a:rPr lang="en-IN" dirty="0"/>
              <a:t>Set the USB as the device you wish to write to.</a:t>
            </a:r>
          </a:p>
          <a:p>
            <a:pPr algn="just"/>
            <a:r>
              <a:rPr lang="en-IN" dirty="0"/>
              <a:t>In the</a:t>
            </a:r>
            <a:r>
              <a:rPr lang="en-IN" i="1" dirty="0"/>
              <a:t> Boot Selection</a:t>
            </a:r>
            <a:r>
              <a:rPr lang="en-IN" dirty="0"/>
              <a:t> drop-down, click </a:t>
            </a:r>
            <a:r>
              <a:rPr lang="en-IN" b="1" dirty="0"/>
              <a:t>Disk or ISO Image.</a:t>
            </a:r>
            <a:endParaRPr lang="en-IN" dirty="0"/>
          </a:p>
          <a:p>
            <a:pPr marL="0" indent="0" algn="just">
              <a:buNone/>
            </a:pPr>
            <a:endParaRPr lang="en-IN" dirty="0"/>
          </a:p>
        </p:txBody>
      </p:sp>
    </p:spTree>
    <p:extLst>
      <p:ext uri="{BB962C8B-B14F-4D97-AF65-F5344CB8AC3E}">
        <p14:creationId xmlns:p14="http://schemas.microsoft.com/office/powerpoint/2010/main" val="633530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00" y="0"/>
            <a:ext cx="5143500" cy="6858000"/>
          </a:xfrm>
          <a:prstGeom prst="rect">
            <a:avLst/>
          </a:prstGeom>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7" name="Title 6"/>
          <p:cNvSpPr>
            <a:spLocks noGrp="1"/>
          </p:cNvSpPr>
          <p:nvPr>
            <p:ph type="title"/>
          </p:nvPr>
        </p:nvSpPr>
        <p:spPr>
          <a:xfrm>
            <a:off x="5624512" y="228600"/>
            <a:ext cx="6096000"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5700712" y="1752600"/>
            <a:ext cx="6019800" cy="4879975"/>
          </a:xfrm>
        </p:spPr>
        <p:txBody>
          <a:bodyPr>
            <a:normAutofit/>
          </a:bodyPr>
          <a:lstStyle/>
          <a:p>
            <a:pPr algn="just"/>
            <a:r>
              <a:rPr lang="en-IN" dirty="0"/>
              <a:t>Now choose the Boot selection. Choices will be </a:t>
            </a:r>
            <a:r>
              <a:rPr lang="en-IN" i="1" dirty="0"/>
              <a:t>Non bootable</a:t>
            </a:r>
            <a:r>
              <a:rPr lang="en-IN" dirty="0"/>
              <a:t> and </a:t>
            </a:r>
            <a:r>
              <a:rPr lang="en-IN" i="1" dirty="0" err="1"/>
              <a:t>FreeDOS</a:t>
            </a:r>
            <a:r>
              <a:rPr lang="en-IN" dirty="0"/>
              <a:t>. Since you are creating a bootable Ubuntu device select </a:t>
            </a:r>
            <a:r>
              <a:rPr lang="en-IN" dirty="0" err="1"/>
              <a:t>FreeDOS</a:t>
            </a:r>
            <a:r>
              <a:rPr lang="en-IN" dirty="0"/>
              <a:t>.</a:t>
            </a:r>
            <a:endParaRPr lang="en-IN" dirty="0" smtClean="0"/>
          </a:p>
          <a:p>
            <a:pPr algn="just"/>
            <a:r>
              <a:rPr lang="en-IN" dirty="0" smtClean="0"/>
              <a:t>The </a:t>
            </a:r>
            <a:r>
              <a:rPr lang="en-IN" dirty="0"/>
              <a:t>default selections for Partition scheme (</a:t>
            </a:r>
            <a:r>
              <a:rPr lang="en-IN" i="1" dirty="0"/>
              <a:t>MBR</a:t>
            </a:r>
            <a:r>
              <a:rPr lang="en-IN" dirty="0"/>
              <a:t>) and Target system (</a:t>
            </a:r>
            <a:r>
              <a:rPr lang="en-IN" i="1" dirty="0"/>
              <a:t>BIOS (or UEFI-CSM)</a:t>
            </a:r>
            <a:r>
              <a:rPr lang="en-IN" dirty="0"/>
              <a:t>) are appropriate (and are the only options available).</a:t>
            </a:r>
          </a:p>
          <a:p>
            <a:pPr marL="0" indent="0" algn="just">
              <a:buNone/>
            </a:pPr>
            <a:endParaRPr lang="en-IN" dirty="0"/>
          </a:p>
        </p:txBody>
      </p:sp>
    </p:spTree>
    <p:extLst>
      <p:ext uri="{BB962C8B-B14F-4D97-AF65-F5344CB8AC3E}">
        <p14:creationId xmlns:p14="http://schemas.microsoft.com/office/powerpoint/2010/main" val="19073255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914400" y="228600"/>
            <a:ext cx="108061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228600" y="1752600"/>
            <a:ext cx="11491912" cy="4879975"/>
          </a:xfrm>
        </p:spPr>
        <p:txBody>
          <a:bodyPr>
            <a:normAutofit/>
          </a:bodyPr>
          <a:lstStyle/>
          <a:p>
            <a:pPr marL="0" indent="0">
              <a:buNone/>
            </a:pPr>
            <a:r>
              <a:rPr lang="en-IN" dirty="0" smtClean="0"/>
              <a:t>SELECT THE UBUNTU ISO FILE</a:t>
            </a:r>
          </a:p>
          <a:p>
            <a:pPr marL="0" indent="0">
              <a:buNone/>
            </a:pPr>
            <a:endParaRPr lang="en-IN" dirty="0" smtClean="0"/>
          </a:p>
          <a:p>
            <a:r>
              <a:rPr lang="en-IN" dirty="0" smtClean="0"/>
              <a:t>To </a:t>
            </a:r>
            <a:r>
              <a:rPr lang="en-IN" dirty="0"/>
              <a:t>select the Ubuntu ISO file you downloaded previously, click the SELECT to the right of “Boot selection”. If this is the only ISO file present in the Downloads folder you will only see one file listed</a:t>
            </a:r>
            <a:r>
              <a:rPr lang="en-IN" dirty="0" smtClean="0"/>
              <a:t>.</a:t>
            </a:r>
          </a:p>
          <a:p>
            <a:pPr marL="0" indent="0">
              <a:buNone/>
            </a:pPr>
            <a:endParaRPr lang="en-IN" dirty="0"/>
          </a:p>
          <a:p>
            <a:r>
              <a:rPr lang="en-IN" dirty="0"/>
              <a:t>Select the appropriate ISO file and click on Open.</a:t>
            </a:r>
          </a:p>
          <a:p>
            <a:pPr marL="0" indent="0" algn="just">
              <a:buNone/>
            </a:pPr>
            <a:endParaRPr lang="en-IN" dirty="0"/>
          </a:p>
        </p:txBody>
      </p:sp>
    </p:spTree>
    <p:extLst>
      <p:ext uri="{BB962C8B-B14F-4D97-AF65-F5344CB8AC3E}">
        <p14:creationId xmlns:p14="http://schemas.microsoft.com/office/powerpoint/2010/main" val="773954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windows-rufus3-select-ubuntu_18_04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575"/>
            <a:ext cx="10523964" cy="6705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6" name="Left Arrow 5"/>
          <p:cNvSpPr/>
          <p:nvPr/>
        </p:nvSpPr>
        <p:spPr>
          <a:xfrm rot="1359063">
            <a:off x="7848600" y="3276600"/>
            <a:ext cx="1828800" cy="685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70149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indows-rufus3-write-i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90500"/>
            <a:ext cx="5181600" cy="6622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7" name="Title 6"/>
          <p:cNvSpPr>
            <a:spLocks noGrp="1"/>
          </p:cNvSpPr>
          <p:nvPr>
            <p:ph type="title"/>
          </p:nvPr>
        </p:nvSpPr>
        <p:spPr>
          <a:xfrm>
            <a:off x="5624512" y="228600"/>
            <a:ext cx="6096000"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5867400" y="1828800"/>
            <a:ext cx="6019800" cy="4879975"/>
          </a:xfrm>
        </p:spPr>
        <p:txBody>
          <a:bodyPr>
            <a:normAutofit/>
          </a:bodyPr>
          <a:lstStyle/>
          <a:p>
            <a:pPr marL="0" indent="0">
              <a:buNone/>
            </a:pPr>
            <a:r>
              <a:rPr lang="en-IN" dirty="0" smtClean="0"/>
              <a:t>WRITE THE ISO</a:t>
            </a:r>
          </a:p>
          <a:p>
            <a:r>
              <a:rPr lang="en-IN" dirty="0" smtClean="0"/>
              <a:t>The</a:t>
            </a:r>
            <a:r>
              <a:rPr lang="en-IN" dirty="0"/>
              <a:t> </a:t>
            </a:r>
            <a:r>
              <a:rPr lang="en-IN" i="1" dirty="0"/>
              <a:t>Volume label</a:t>
            </a:r>
            <a:r>
              <a:rPr lang="en-IN" dirty="0"/>
              <a:t> will be updated to reflect the ISO selected.</a:t>
            </a:r>
          </a:p>
          <a:p>
            <a:r>
              <a:rPr lang="en-IN" dirty="0"/>
              <a:t>Leave all other parameters with their default values and click START to initiate the write process.</a:t>
            </a:r>
          </a:p>
          <a:p>
            <a:pPr marL="0" indent="0" algn="just">
              <a:buNone/>
            </a:pPr>
            <a:endParaRPr lang="en-IN" dirty="0"/>
          </a:p>
        </p:txBody>
      </p:sp>
    </p:spTree>
    <p:extLst>
      <p:ext uri="{BB962C8B-B14F-4D97-AF65-F5344CB8AC3E}">
        <p14:creationId xmlns:p14="http://schemas.microsoft.com/office/powerpoint/2010/main" val="34185218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1066800" y="228600"/>
            <a:ext cx="106537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304800" y="1219200"/>
            <a:ext cx="11582400" cy="5489575"/>
          </a:xfrm>
        </p:spPr>
        <p:txBody>
          <a:bodyPr>
            <a:normAutofit/>
          </a:bodyPr>
          <a:lstStyle/>
          <a:p>
            <a:pPr marL="0" indent="0">
              <a:buNone/>
            </a:pPr>
            <a:r>
              <a:rPr lang="en-IN" dirty="0" smtClean="0"/>
              <a:t>ADDITIONAL DOWNLOADS</a:t>
            </a:r>
          </a:p>
          <a:p>
            <a:r>
              <a:rPr lang="en-IN" dirty="0" smtClean="0"/>
              <a:t>You </a:t>
            </a:r>
            <a:r>
              <a:rPr lang="en-IN" dirty="0"/>
              <a:t>may be alerted that Rufus requires additional files to complete writing the ISO. If this dialog box appears, select Yes to continue.</a:t>
            </a:r>
          </a:p>
          <a:p>
            <a:pPr marL="0" indent="0" algn="just">
              <a:buNone/>
            </a:pPr>
            <a:endParaRPr lang="en-IN" dirty="0"/>
          </a:p>
        </p:txBody>
      </p:sp>
      <p:pic>
        <p:nvPicPr>
          <p:cNvPr id="18434" name="Picture 2" descr="windows-rufus3-additional-downlo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496998"/>
            <a:ext cx="5929312" cy="436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25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buNone/>
            </a:pPr>
            <a:r>
              <a:rPr lang="en-IN" dirty="0" smtClean="0"/>
              <a:t>WRITE WARNINGS</a:t>
            </a:r>
          </a:p>
          <a:p>
            <a:pPr algn="just"/>
            <a:r>
              <a:rPr lang="en-IN" dirty="0"/>
              <a:t>You will then be alerted that Rufus has detected that the Ubuntu ISO is an </a:t>
            </a:r>
            <a:r>
              <a:rPr lang="en-IN" i="1" dirty="0" err="1"/>
              <a:t>ISOHybrid</a:t>
            </a:r>
            <a:r>
              <a:rPr lang="en-IN" i="1" dirty="0"/>
              <a:t> image</a:t>
            </a:r>
            <a:r>
              <a:rPr lang="en-IN" dirty="0"/>
              <a:t>. </a:t>
            </a:r>
            <a:endParaRPr lang="en-IN" dirty="0"/>
          </a:p>
        </p:txBody>
      </p:sp>
      <p:pic>
        <p:nvPicPr>
          <p:cNvPr id="2" name="Picture 1"/>
          <p:cNvPicPr>
            <a:picLocks noChangeAspect="1"/>
          </p:cNvPicPr>
          <p:nvPr/>
        </p:nvPicPr>
        <p:blipFill>
          <a:blip r:embed="rId5"/>
          <a:stretch>
            <a:fillRect/>
          </a:stretch>
        </p:blipFill>
        <p:spPr>
          <a:xfrm>
            <a:off x="1758102" y="2773363"/>
            <a:ext cx="7938347" cy="4060824"/>
          </a:xfrm>
          <a:prstGeom prst="rect">
            <a:avLst/>
          </a:prstGeom>
        </p:spPr>
      </p:pic>
    </p:spTree>
    <p:extLst>
      <p:ext uri="{BB962C8B-B14F-4D97-AF65-F5344CB8AC3E}">
        <p14:creationId xmlns:p14="http://schemas.microsoft.com/office/powerpoint/2010/main" val="752942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lgn="just">
              <a:buNone/>
            </a:pPr>
            <a:r>
              <a:rPr lang="en-IN" dirty="0" smtClean="0"/>
              <a:t>WRITE WARNINGS</a:t>
            </a:r>
          </a:p>
          <a:p>
            <a:pPr algn="just"/>
            <a:r>
              <a:rPr lang="en-IN" dirty="0"/>
              <a:t>T</a:t>
            </a:r>
            <a:r>
              <a:rPr lang="en-IN" dirty="0" smtClean="0"/>
              <a:t>his </a:t>
            </a:r>
            <a:r>
              <a:rPr lang="en-IN" dirty="0"/>
              <a:t>means the same image file can be used as the source for both a DVD and a USB stick without requiring conversion.</a:t>
            </a:r>
          </a:p>
          <a:p>
            <a:pPr algn="just"/>
            <a:r>
              <a:rPr lang="en-IN" dirty="0"/>
              <a:t>Keep </a:t>
            </a:r>
            <a:r>
              <a:rPr lang="en-IN" i="1" dirty="0"/>
              <a:t>Write in ISO Image mode</a:t>
            </a:r>
            <a:r>
              <a:rPr lang="en-IN" dirty="0"/>
              <a:t> selected and click on OK to continue</a:t>
            </a:r>
            <a:r>
              <a:rPr lang="en-IN" dirty="0" smtClean="0"/>
              <a:t>.</a:t>
            </a:r>
          </a:p>
          <a:p>
            <a:pPr algn="just"/>
            <a:r>
              <a:rPr lang="en-IN" dirty="0"/>
              <a:t>Rufus will also warn you that all data on your selected USB device is about to be destroyed. This is a good moment to double check you’ve selected the correct device before clicking OK when you’re confident you have.</a:t>
            </a:r>
          </a:p>
        </p:txBody>
      </p:sp>
      <p:pic>
        <p:nvPicPr>
          <p:cNvPr id="3" name="Picture 2"/>
          <p:cNvPicPr>
            <a:picLocks noChangeAspect="1"/>
          </p:cNvPicPr>
          <p:nvPr/>
        </p:nvPicPr>
        <p:blipFill>
          <a:blip r:embed="rId5"/>
          <a:stretch>
            <a:fillRect/>
          </a:stretch>
        </p:blipFill>
        <p:spPr>
          <a:xfrm>
            <a:off x="3200400" y="4688728"/>
            <a:ext cx="4876800" cy="2020047"/>
          </a:xfrm>
          <a:prstGeom prst="rect">
            <a:avLst/>
          </a:prstGeom>
        </p:spPr>
      </p:pic>
    </p:spTree>
    <p:extLst>
      <p:ext uri="{BB962C8B-B14F-4D97-AF65-F5344CB8AC3E}">
        <p14:creationId xmlns:p14="http://schemas.microsoft.com/office/powerpoint/2010/main" val="2343651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3970318"/>
          </a:xfrm>
          <a:prstGeom prst="rect">
            <a:avLst/>
          </a:prstGeom>
        </p:spPr>
        <p:txBody>
          <a:bodyPr wrap="square">
            <a:spAutoFit/>
          </a:bodyPr>
          <a:lstStyle/>
          <a:p>
            <a:pPr marL="457200" indent="-457200" algn="just">
              <a:buFont typeface="Arial" panose="020B0604020202020204" pitchFamily="34" charset="0"/>
              <a:buChar char="•"/>
            </a:pPr>
            <a:r>
              <a:rPr lang="en-IN" sz="2800" dirty="0"/>
              <a:t>You can perform a clean installation of Windows 8.1 if you purchased Windows 8.1 on DVD or purchased a download of Windows 8.1. </a:t>
            </a:r>
            <a:endParaRPr lang="en-IN" sz="2800" dirty="0" smtClean="0"/>
          </a:p>
          <a:p>
            <a:pPr marL="457200" indent="-457200" algn="just">
              <a:buFont typeface="Arial" panose="020B0604020202020204" pitchFamily="34" charset="0"/>
              <a:buChar char="•"/>
            </a:pPr>
            <a:endParaRPr lang="en-IN" sz="2800" dirty="0"/>
          </a:p>
          <a:p>
            <a:pPr marL="457200" indent="-457200" algn="just">
              <a:buFont typeface="Arial" panose="020B0604020202020204" pitchFamily="34" charset="0"/>
              <a:buChar char="•"/>
            </a:pPr>
            <a:r>
              <a:rPr lang="en-IN" sz="2800" dirty="0" smtClean="0"/>
              <a:t>A </a:t>
            </a:r>
            <a:r>
              <a:rPr lang="en-IN" sz="2800" dirty="0"/>
              <a:t>clean installation typically means formatting your hard drive before installing Windows, so make sure that you have backed up your files and created recovery disc by MSI </a:t>
            </a:r>
            <a:r>
              <a:rPr lang="en-IN" sz="2800" dirty="0" err="1"/>
              <a:t>BurnRecovery</a:t>
            </a:r>
            <a:r>
              <a:rPr lang="en-IN" sz="2800" dirty="0"/>
              <a:t> tool before proceeding.</a:t>
            </a:r>
          </a:p>
          <a:p>
            <a:pPr marL="457200" indent="-457200" algn="just">
              <a:buFont typeface="Arial" panose="020B0604020202020204" pitchFamily="34" charset="0"/>
              <a:buChar char="•"/>
            </a:pPr>
            <a:endParaRPr lang="en-IN" sz="2800" dirty="0" smtClean="0"/>
          </a:p>
          <a:p>
            <a:pPr marL="457200" indent="-457200" algn="just">
              <a:buFont typeface="Arial" panose="020B0604020202020204" pitchFamily="34" charset="0"/>
              <a:buChar char="•"/>
            </a:pPr>
            <a:r>
              <a:rPr lang="en-IN" sz="2800" dirty="0" smtClean="0"/>
              <a:t>To </a:t>
            </a:r>
            <a:r>
              <a:rPr lang="en-IN" sz="2800" dirty="0"/>
              <a:t>perform a clean installation using a DVD or USB flash </a:t>
            </a:r>
            <a:r>
              <a:rPr lang="en-IN" sz="2800" dirty="0" smtClean="0"/>
              <a:t>drive.</a:t>
            </a:r>
            <a:endParaRPr lang="en-IN" sz="2800" dirty="0"/>
          </a:p>
        </p:txBody>
      </p:sp>
    </p:spTree>
    <p:extLst>
      <p:ext uri="{BB962C8B-B14F-4D97-AF65-F5344CB8AC3E}">
        <p14:creationId xmlns:p14="http://schemas.microsoft.com/office/powerpoint/2010/main" val="18023648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lgn="just">
              <a:buNone/>
            </a:pPr>
            <a:r>
              <a:rPr lang="en-IN" dirty="0" smtClean="0"/>
              <a:t>WRITING THE ISO</a:t>
            </a:r>
          </a:p>
          <a:p>
            <a:pPr algn="just"/>
            <a:r>
              <a:rPr lang="en-IN" dirty="0" smtClean="0"/>
              <a:t>The </a:t>
            </a:r>
            <a:r>
              <a:rPr lang="en-IN" dirty="0"/>
              <a:t>ISO will now be written to your USB stick, and the progress bar in Rufus will give you some indication of where you are in the process. </a:t>
            </a:r>
            <a:endParaRPr lang="en-IN" dirty="0" smtClean="0"/>
          </a:p>
          <a:p>
            <a:pPr algn="just"/>
            <a:r>
              <a:rPr lang="en-IN" dirty="0" smtClean="0"/>
              <a:t>With </a:t>
            </a:r>
            <a:r>
              <a:rPr lang="en-IN" dirty="0"/>
              <a:t>a reasonably modern machine, this should take around 10 minutes. Total elapsed time is shown in the lower right corner of the Rufus window.</a:t>
            </a:r>
            <a:endParaRPr lang="en-IN" dirty="0">
              <a:effectLst/>
            </a:endParaRPr>
          </a:p>
        </p:txBody>
      </p:sp>
    </p:spTree>
    <p:extLst>
      <p:ext uri="{BB962C8B-B14F-4D97-AF65-F5344CB8AC3E}">
        <p14:creationId xmlns:p14="http://schemas.microsoft.com/office/powerpoint/2010/main" val="1245223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dirty="0">
                <a:solidFill>
                  <a:srgbClr val="C5C5C5"/>
                </a:solidFill>
                <a:latin typeface="+mn-lt"/>
              </a:rPr>
              <a:t>Step 2: Create Bootable </a:t>
            </a:r>
            <a:r>
              <a:rPr lang="en-IN" dirty="0" smtClean="0">
                <a:solidFill>
                  <a:srgbClr val="C5C5C5"/>
                </a:solidFill>
                <a:latin typeface="+mn-lt"/>
              </a:rPr>
              <a:t>USB on Windows</a:t>
            </a:r>
            <a:endParaRPr lang="en-IN" dirty="0">
              <a:solidFill>
                <a:srgbClr val="C5C5C5"/>
              </a:solidFill>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lgn="just">
              <a:buNone/>
            </a:pPr>
            <a:r>
              <a:rPr lang="en-IN" dirty="0" smtClean="0">
                <a:solidFill>
                  <a:srgbClr val="C5C5C5"/>
                </a:solidFill>
              </a:rPr>
              <a:t>WRITING THE ISO</a:t>
            </a:r>
          </a:p>
          <a:p>
            <a:pPr algn="just"/>
            <a:r>
              <a:rPr lang="en-IN" dirty="0" smtClean="0">
                <a:solidFill>
                  <a:srgbClr val="C5C5C5"/>
                </a:solidFill>
              </a:rPr>
              <a:t>The </a:t>
            </a:r>
            <a:r>
              <a:rPr lang="en-IN" dirty="0">
                <a:solidFill>
                  <a:srgbClr val="C5C5C5"/>
                </a:solidFill>
              </a:rPr>
              <a:t>ISO will now be written to your USB stick, and the progress bar in Rufus will give you some indication of where you are in the process. </a:t>
            </a:r>
            <a:endParaRPr lang="en-IN" dirty="0" smtClean="0">
              <a:solidFill>
                <a:srgbClr val="C5C5C5"/>
              </a:solidFill>
            </a:endParaRPr>
          </a:p>
          <a:p>
            <a:pPr algn="just"/>
            <a:r>
              <a:rPr lang="en-IN" dirty="0" smtClean="0">
                <a:solidFill>
                  <a:srgbClr val="C5C5C5"/>
                </a:solidFill>
              </a:rPr>
              <a:t>With </a:t>
            </a:r>
            <a:r>
              <a:rPr lang="en-IN" dirty="0">
                <a:solidFill>
                  <a:srgbClr val="C5C5C5"/>
                </a:solidFill>
              </a:rPr>
              <a:t>a reasonably modern machine, this should take around 10 minutes. Total elapsed time is shown in the lower right corner of the Rufus window.</a:t>
            </a:r>
            <a:endParaRPr lang="en-IN" dirty="0">
              <a:solidFill>
                <a:srgbClr val="C5C5C5"/>
              </a:solidFill>
              <a:effectLst/>
            </a:endParaRPr>
          </a:p>
        </p:txBody>
      </p:sp>
      <p:pic>
        <p:nvPicPr>
          <p:cNvPr id="19458" name="Picture 2" descr="windows-rufus3-write-progr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406" y="1"/>
            <a:ext cx="5436394" cy="6902804"/>
          </a:xfrm>
          <a:prstGeom prst="rect">
            <a:avLst/>
          </a:prstGeom>
          <a:noFill/>
          <a:extLst>
            <a:ext uri="{909E8E84-426E-40DD-AFC4-6F175D3DCCD1}">
              <a14:hiddenFill xmlns:a14="http://schemas.microsoft.com/office/drawing/2010/main">
                <a:solidFill>
                  <a:srgbClr val="FFFFFF"/>
                </a:solidFill>
              </a14:hiddenFill>
            </a:ext>
          </a:extLst>
        </p:spPr>
      </p:pic>
      <p:sp>
        <p:nvSpPr>
          <p:cNvPr id="2" name="Left Arrow 1"/>
          <p:cNvSpPr/>
          <p:nvPr/>
        </p:nvSpPr>
        <p:spPr>
          <a:xfrm>
            <a:off x="7272338" y="5229224"/>
            <a:ext cx="2443162" cy="8382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43889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b="1" dirty="0">
                <a:latin typeface="+mn-lt"/>
              </a:rPr>
              <a:t>Step 2: Create Bootable </a:t>
            </a:r>
            <a:r>
              <a:rPr lang="en-IN" b="1" dirty="0" smtClean="0">
                <a:latin typeface="+mn-lt"/>
              </a:rPr>
              <a:t>USB on Windows</a:t>
            </a:r>
            <a:endParaRPr lang="en-IN" dirty="0">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lgn="just">
              <a:buNone/>
            </a:pPr>
            <a:r>
              <a:rPr lang="en-IN" dirty="0" smtClean="0"/>
              <a:t>INSTALLATION COMPLETE</a:t>
            </a:r>
          </a:p>
          <a:p>
            <a:pPr algn="just"/>
            <a:r>
              <a:rPr lang="en-IN" dirty="0" smtClean="0"/>
              <a:t>When </a:t>
            </a:r>
            <a:r>
              <a:rPr lang="en-IN" dirty="0"/>
              <a:t>Rufus has finished writing the USB device, the Status bar will be green filled and the word READY will appear in the </a:t>
            </a:r>
            <a:r>
              <a:rPr lang="en-IN" dirty="0" smtClean="0"/>
              <a:t>centre. </a:t>
            </a:r>
            <a:r>
              <a:rPr lang="en-IN" dirty="0"/>
              <a:t>Select CLOSE to complete the write process.</a:t>
            </a:r>
            <a:endParaRPr lang="en-IN" dirty="0">
              <a:effectLst/>
            </a:endParaRPr>
          </a:p>
        </p:txBody>
      </p:sp>
    </p:spTree>
    <p:extLst>
      <p:ext uri="{BB962C8B-B14F-4D97-AF65-F5344CB8AC3E}">
        <p14:creationId xmlns:p14="http://schemas.microsoft.com/office/powerpoint/2010/main" val="15302191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a:xfrm>
            <a:off x="838200" y="228600"/>
            <a:ext cx="10882312" cy="1325563"/>
          </a:xfrm>
        </p:spPr>
        <p:txBody>
          <a:bodyPr/>
          <a:lstStyle/>
          <a:p>
            <a:pPr algn="ctr"/>
            <a:r>
              <a:rPr lang="en-IN" dirty="0">
                <a:solidFill>
                  <a:srgbClr val="C5C5C5"/>
                </a:solidFill>
                <a:latin typeface="+mn-lt"/>
              </a:rPr>
              <a:t>Step 2: Create Bootable </a:t>
            </a:r>
            <a:r>
              <a:rPr lang="en-IN" dirty="0" smtClean="0">
                <a:solidFill>
                  <a:srgbClr val="C5C5C5"/>
                </a:solidFill>
                <a:latin typeface="+mn-lt"/>
              </a:rPr>
              <a:t>USB on Windows</a:t>
            </a:r>
            <a:endParaRPr lang="en-IN" dirty="0">
              <a:solidFill>
                <a:srgbClr val="C5C5C5"/>
              </a:solidFill>
              <a:latin typeface="+mn-lt"/>
            </a:endParaRPr>
          </a:p>
        </p:txBody>
      </p:sp>
      <p:sp>
        <p:nvSpPr>
          <p:cNvPr id="8" name="Content Placeholder 7"/>
          <p:cNvSpPr>
            <a:spLocks noGrp="1"/>
          </p:cNvSpPr>
          <p:nvPr>
            <p:ph idx="1"/>
          </p:nvPr>
        </p:nvSpPr>
        <p:spPr>
          <a:xfrm>
            <a:off x="381000" y="1447800"/>
            <a:ext cx="11506200" cy="5260975"/>
          </a:xfrm>
        </p:spPr>
        <p:txBody>
          <a:bodyPr>
            <a:normAutofit/>
          </a:bodyPr>
          <a:lstStyle/>
          <a:p>
            <a:pPr marL="0" indent="0" algn="just">
              <a:buNone/>
            </a:pPr>
            <a:r>
              <a:rPr lang="en-IN" dirty="0" smtClean="0">
                <a:solidFill>
                  <a:srgbClr val="C5C5C5"/>
                </a:solidFill>
              </a:rPr>
              <a:t>INSTALLATION COMPLETE</a:t>
            </a:r>
          </a:p>
          <a:p>
            <a:pPr algn="just"/>
            <a:r>
              <a:rPr lang="en-IN" dirty="0" smtClean="0">
                <a:solidFill>
                  <a:srgbClr val="C5C5C5"/>
                </a:solidFill>
              </a:rPr>
              <a:t>When </a:t>
            </a:r>
            <a:r>
              <a:rPr lang="en-IN" dirty="0">
                <a:solidFill>
                  <a:srgbClr val="C5C5C5"/>
                </a:solidFill>
              </a:rPr>
              <a:t>Rufus has finished writing the USB device, the Status bar will be green filled and the word READY will appear in the </a:t>
            </a:r>
            <a:r>
              <a:rPr lang="en-IN" dirty="0" smtClean="0">
                <a:solidFill>
                  <a:srgbClr val="C5C5C5"/>
                </a:solidFill>
              </a:rPr>
              <a:t>centre. </a:t>
            </a:r>
            <a:r>
              <a:rPr lang="en-IN" dirty="0">
                <a:solidFill>
                  <a:srgbClr val="C5C5C5"/>
                </a:solidFill>
              </a:rPr>
              <a:t>Select CLOSE to complete the write process.</a:t>
            </a:r>
            <a:endParaRPr lang="en-IN" dirty="0">
              <a:solidFill>
                <a:srgbClr val="C5C5C5"/>
              </a:solidFill>
              <a:effectLst/>
            </a:endParaRPr>
          </a:p>
        </p:txBody>
      </p:sp>
      <p:pic>
        <p:nvPicPr>
          <p:cNvPr id="2" name="Picture 1"/>
          <p:cNvPicPr>
            <a:picLocks noChangeAspect="1"/>
          </p:cNvPicPr>
          <p:nvPr/>
        </p:nvPicPr>
        <p:blipFill>
          <a:blip r:embed="rId5"/>
          <a:stretch>
            <a:fillRect/>
          </a:stretch>
        </p:blipFill>
        <p:spPr>
          <a:xfrm>
            <a:off x="2057400" y="-74613"/>
            <a:ext cx="5288530" cy="6783388"/>
          </a:xfrm>
          <a:prstGeom prst="rect">
            <a:avLst/>
          </a:prstGeom>
        </p:spPr>
      </p:pic>
      <p:sp>
        <p:nvSpPr>
          <p:cNvPr id="9" name="Left Arrow 8"/>
          <p:cNvSpPr/>
          <p:nvPr/>
        </p:nvSpPr>
        <p:spPr>
          <a:xfrm>
            <a:off x="7173403" y="4876800"/>
            <a:ext cx="2443162" cy="8382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9694607" y="4760893"/>
            <a:ext cx="2381870" cy="954107"/>
          </a:xfrm>
          <a:prstGeom prst="rect">
            <a:avLst/>
          </a:prstGeom>
        </p:spPr>
        <p:txBody>
          <a:bodyPr wrap="none">
            <a:spAutoFit/>
          </a:bodyPr>
          <a:lstStyle/>
          <a:p>
            <a:pPr algn="just"/>
            <a:r>
              <a:rPr lang="en-IN" sz="2800" b="1" dirty="0"/>
              <a:t>INSTALLATION </a:t>
            </a:r>
            <a:endParaRPr lang="en-IN" sz="2800" b="1" dirty="0" smtClean="0"/>
          </a:p>
          <a:p>
            <a:pPr algn="just"/>
            <a:r>
              <a:rPr lang="en-IN" sz="2800" b="1" dirty="0" smtClean="0"/>
              <a:t>COMPLETE</a:t>
            </a:r>
            <a:endParaRPr lang="en-IN" sz="2800" b="1" dirty="0"/>
          </a:p>
        </p:txBody>
      </p:sp>
    </p:spTree>
    <p:extLst>
      <p:ext uri="{BB962C8B-B14F-4D97-AF65-F5344CB8AC3E}">
        <p14:creationId xmlns:p14="http://schemas.microsoft.com/office/powerpoint/2010/main" val="2810710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3: Boot up Ubuntu from USB</a:t>
            </a:r>
          </a:p>
        </p:txBody>
      </p:sp>
      <p:sp>
        <p:nvSpPr>
          <p:cNvPr id="8" name="Content Placeholder 7"/>
          <p:cNvSpPr>
            <a:spLocks noGrp="1"/>
          </p:cNvSpPr>
          <p:nvPr>
            <p:ph idx="1"/>
          </p:nvPr>
        </p:nvSpPr>
        <p:spPr>
          <a:xfrm>
            <a:off x="609601" y="1825625"/>
            <a:ext cx="11125199" cy="4351338"/>
          </a:xfrm>
        </p:spPr>
        <p:txBody>
          <a:bodyPr>
            <a:normAutofit/>
          </a:bodyPr>
          <a:lstStyle/>
          <a:p>
            <a:pPr marL="0" indent="0" algn="just">
              <a:buNone/>
            </a:pPr>
            <a:r>
              <a:rPr lang="en-IN" b="1" dirty="0" smtClean="0"/>
              <a:t>To Create </a:t>
            </a:r>
            <a:r>
              <a:rPr lang="en-IN" b="1" dirty="0"/>
              <a:t>Bootable USB Drive on </a:t>
            </a:r>
            <a:r>
              <a:rPr lang="en-IN" b="1" dirty="0" smtClean="0"/>
              <a:t>Apple MAC OS (Refer [3])</a:t>
            </a:r>
          </a:p>
          <a:p>
            <a:pPr marL="0" indent="0" algn="just">
              <a:buNone/>
            </a:pPr>
            <a:endParaRPr lang="en-IN" sz="100" b="1" dirty="0" smtClean="0"/>
          </a:p>
          <a:p>
            <a:pPr marL="0" indent="0" algn="just">
              <a:buNone/>
            </a:pPr>
            <a:r>
              <a:rPr lang="en-IN" dirty="0"/>
              <a:t>1. Turn off your system. Make sure you remove all other USB devices, such as printers, memory cards, etc.</a:t>
            </a:r>
          </a:p>
          <a:p>
            <a:pPr marL="0" indent="0" algn="just">
              <a:buNone/>
            </a:pPr>
            <a:r>
              <a:rPr lang="en-IN" dirty="0" smtClean="0"/>
              <a:t>2</a:t>
            </a:r>
            <a:r>
              <a:rPr lang="en-IN" dirty="0"/>
              <a:t>. Insert the Ubuntu USB drive into the system and turn on your machine</a:t>
            </a:r>
            <a:r>
              <a:rPr lang="en-IN" dirty="0" smtClean="0"/>
              <a:t>.</a:t>
            </a:r>
          </a:p>
          <a:p>
            <a:pPr marL="0" indent="0" algn="just">
              <a:buNone/>
            </a:pPr>
            <a:endParaRPr lang="en-IN" sz="900" dirty="0"/>
          </a:p>
          <a:p>
            <a:pPr marL="0" indent="0" algn="just">
              <a:buNone/>
            </a:pPr>
            <a:r>
              <a:rPr lang="en-IN" dirty="0" smtClean="0"/>
              <a:t>There </a:t>
            </a:r>
            <a:r>
              <a:rPr lang="en-IN" dirty="0"/>
              <a:t>are two possible scenarios:</a:t>
            </a:r>
          </a:p>
          <a:p>
            <a:pPr algn="just"/>
            <a:r>
              <a:rPr lang="en-IN" dirty="0" smtClean="0"/>
              <a:t>The </a:t>
            </a:r>
            <a:r>
              <a:rPr lang="en-IN" dirty="0"/>
              <a:t>computer boots the USB drive automatically.</a:t>
            </a:r>
          </a:p>
          <a:p>
            <a:pPr algn="just"/>
            <a:r>
              <a:rPr lang="en-IN" dirty="0"/>
              <a:t>You need to manually configure USB booting in the Boot Menu or BIOS/UEFI.</a:t>
            </a:r>
            <a:endParaRPr lang="en-IN" dirty="0" smtClean="0"/>
          </a:p>
        </p:txBody>
      </p:sp>
    </p:spTree>
    <p:extLst>
      <p:ext uri="{BB962C8B-B14F-4D97-AF65-F5344CB8AC3E}">
        <p14:creationId xmlns:p14="http://schemas.microsoft.com/office/powerpoint/2010/main" val="40363222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3: Boot up Ubuntu from USB</a:t>
            </a:r>
          </a:p>
        </p:txBody>
      </p:sp>
      <p:sp>
        <p:nvSpPr>
          <p:cNvPr id="8" name="Content Placeholder 7"/>
          <p:cNvSpPr>
            <a:spLocks noGrp="1"/>
          </p:cNvSpPr>
          <p:nvPr>
            <p:ph idx="1"/>
          </p:nvPr>
        </p:nvSpPr>
        <p:spPr>
          <a:xfrm>
            <a:off x="609601" y="1825625"/>
            <a:ext cx="11125199" cy="4351338"/>
          </a:xfrm>
        </p:spPr>
        <p:txBody>
          <a:bodyPr>
            <a:normAutofit/>
          </a:bodyPr>
          <a:lstStyle/>
          <a:p>
            <a:pPr marL="0" indent="0" algn="just">
              <a:buNone/>
            </a:pPr>
            <a:r>
              <a:rPr lang="en-IN" dirty="0"/>
              <a:t>3. To manually configure the boot order, tap the boot menu key about once or twice per second as soon as the computer powers on.</a:t>
            </a:r>
          </a:p>
          <a:p>
            <a:pPr algn="just"/>
            <a:r>
              <a:rPr lang="en-IN" dirty="0"/>
              <a:t>The boot menu key may be different depending on your computer manufacturer. Below is a list of common boot keys associated to a brand:</a:t>
            </a:r>
          </a:p>
        </p:txBody>
      </p:sp>
      <p:sp>
        <p:nvSpPr>
          <p:cNvPr id="2" name="Rectangle 1"/>
          <p:cNvSpPr/>
          <p:nvPr/>
        </p:nvSpPr>
        <p:spPr>
          <a:xfrm>
            <a:off x="857250" y="3586102"/>
            <a:ext cx="6096000" cy="3170099"/>
          </a:xfrm>
          <a:prstGeom prst="rect">
            <a:avLst/>
          </a:prstGeom>
        </p:spPr>
        <p:txBody>
          <a:bodyPr>
            <a:spAutoFit/>
          </a:bodyPr>
          <a:lstStyle/>
          <a:p>
            <a:r>
              <a:rPr lang="en-IN" sz="2000" dirty="0"/>
              <a:t>Asus		</a:t>
            </a:r>
            <a:r>
              <a:rPr lang="en-IN" sz="2000" dirty="0" smtClean="0"/>
              <a:t>F8 </a:t>
            </a:r>
            <a:r>
              <a:rPr lang="en-IN" sz="2000" dirty="0"/>
              <a:t>or Esc</a:t>
            </a:r>
          </a:p>
          <a:p>
            <a:r>
              <a:rPr lang="en-IN" sz="2000" dirty="0"/>
              <a:t>Acer	</a:t>
            </a:r>
            <a:r>
              <a:rPr lang="en-IN" sz="2000" dirty="0" smtClean="0"/>
              <a:t>	F12</a:t>
            </a:r>
            <a:r>
              <a:rPr lang="en-IN" sz="2000" dirty="0"/>
              <a:t>, F9 or Esc</a:t>
            </a:r>
          </a:p>
          <a:p>
            <a:r>
              <a:rPr lang="en-IN" sz="2000" dirty="0"/>
              <a:t>Compaq	</a:t>
            </a:r>
            <a:r>
              <a:rPr lang="en-IN" sz="2000" dirty="0" smtClean="0"/>
              <a:t>	F9 </a:t>
            </a:r>
            <a:r>
              <a:rPr lang="en-IN" sz="2000" dirty="0"/>
              <a:t>or Esc</a:t>
            </a:r>
          </a:p>
          <a:p>
            <a:r>
              <a:rPr lang="en-IN" sz="2000" dirty="0"/>
              <a:t>Dell	</a:t>
            </a:r>
            <a:r>
              <a:rPr lang="en-IN" sz="2000" dirty="0" smtClean="0"/>
              <a:t>	F12</a:t>
            </a:r>
            <a:endParaRPr lang="en-IN" sz="2000" dirty="0"/>
          </a:p>
          <a:p>
            <a:r>
              <a:rPr lang="en-IN" sz="2000" dirty="0" err="1"/>
              <a:t>eMachines</a:t>
            </a:r>
            <a:r>
              <a:rPr lang="en-IN" sz="2000" dirty="0"/>
              <a:t>	F12</a:t>
            </a:r>
          </a:p>
          <a:p>
            <a:r>
              <a:rPr lang="en-IN" sz="2000" dirty="0"/>
              <a:t>Fujitsu	</a:t>
            </a:r>
            <a:r>
              <a:rPr lang="en-IN" sz="2000" dirty="0" smtClean="0"/>
              <a:t>	F12</a:t>
            </a:r>
            <a:endParaRPr lang="en-IN" sz="2000" dirty="0"/>
          </a:p>
          <a:p>
            <a:r>
              <a:rPr lang="en-IN" sz="2000" dirty="0"/>
              <a:t>HP	</a:t>
            </a:r>
            <a:r>
              <a:rPr lang="en-IN" sz="2000" dirty="0" smtClean="0"/>
              <a:t>	F9 </a:t>
            </a:r>
            <a:r>
              <a:rPr lang="en-IN" sz="2000" dirty="0"/>
              <a:t>or Esc</a:t>
            </a:r>
          </a:p>
          <a:p>
            <a:r>
              <a:rPr lang="en-IN" sz="2000" dirty="0"/>
              <a:t>Lenovo	</a:t>
            </a:r>
            <a:r>
              <a:rPr lang="en-IN" sz="2000" dirty="0" smtClean="0"/>
              <a:t>	F8</a:t>
            </a:r>
            <a:r>
              <a:rPr lang="en-IN" sz="2000" dirty="0"/>
              <a:t>, F10 or F12</a:t>
            </a:r>
          </a:p>
          <a:p>
            <a:r>
              <a:rPr lang="en-IN" sz="2000" dirty="0"/>
              <a:t>Samsung	F2, F12 or Esc</a:t>
            </a:r>
          </a:p>
          <a:p>
            <a:r>
              <a:rPr lang="en-IN" sz="2000" dirty="0"/>
              <a:t>Toshiba	</a:t>
            </a:r>
            <a:r>
              <a:rPr lang="en-IN" sz="2000" dirty="0" smtClean="0"/>
              <a:t>	F12</a:t>
            </a:r>
            <a:endParaRPr lang="en-IN" sz="2000" dirty="0"/>
          </a:p>
        </p:txBody>
      </p:sp>
      <p:sp>
        <p:nvSpPr>
          <p:cNvPr id="3" name="Rectangle 2"/>
          <p:cNvSpPr/>
          <p:nvPr/>
        </p:nvSpPr>
        <p:spPr>
          <a:xfrm>
            <a:off x="838200" y="3586102"/>
            <a:ext cx="3962400" cy="3170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48307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3: Boot up Ubuntu from USB</a:t>
            </a:r>
          </a:p>
        </p:txBody>
      </p:sp>
      <p:sp>
        <p:nvSpPr>
          <p:cNvPr id="8" name="Content Placeholder 7"/>
          <p:cNvSpPr>
            <a:spLocks noGrp="1"/>
          </p:cNvSpPr>
          <p:nvPr>
            <p:ph idx="1"/>
          </p:nvPr>
        </p:nvSpPr>
        <p:spPr>
          <a:xfrm>
            <a:off x="609601" y="1825625"/>
            <a:ext cx="11125199" cy="4351338"/>
          </a:xfrm>
        </p:spPr>
        <p:txBody>
          <a:bodyPr>
            <a:normAutofit/>
          </a:bodyPr>
          <a:lstStyle/>
          <a:p>
            <a:pPr marL="0" indent="0" algn="just">
              <a:buNone/>
            </a:pPr>
            <a:r>
              <a:rPr lang="en-IN" dirty="0"/>
              <a:t>4</a:t>
            </a:r>
            <a:r>
              <a:rPr lang="en-IN" dirty="0" smtClean="0"/>
              <a:t>. </a:t>
            </a:r>
            <a:r>
              <a:rPr lang="en-IN" dirty="0"/>
              <a:t>Once you see your boot menu, use the arrows to pick the Ubuntu media to boot from. For a DVD, the entry will usually have DVD or Optical in the name. USB is usually </a:t>
            </a:r>
            <a:r>
              <a:rPr lang="en-IN" dirty="0" err="1"/>
              <a:t>labeled</a:t>
            </a:r>
            <a:r>
              <a:rPr lang="en-IN" dirty="0"/>
              <a:t> USB.</a:t>
            </a:r>
          </a:p>
          <a:p>
            <a:pPr marL="0" indent="0" algn="just">
              <a:buNone/>
            </a:pPr>
            <a:endParaRPr lang="en-IN" dirty="0"/>
          </a:p>
          <a:p>
            <a:pPr marL="0" indent="0" algn="just">
              <a:buNone/>
            </a:pPr>
            <a:r>
              <a:rPr lang="en-IN" dirty="0"/>
              <a:t>Your system should start loading the Ubuntu live disc menu</a:t>
            </a:r>
            <a:r>
              <a:rPr lang="en-IN" dirty="0" smtClean="0"/>
              <a:t>.</a:t>
            </a:r>
          </a:p>
          <a:p>
            <a:pPr marL="0" indent="0" algn="just">
              <a:buNone/>
            </a:pPr>
            <a:endParaRPr lang="en-IN" dirty="0" smtClean="0"/>
          </a:p>
          <a:p>
            <a:pPr marL="0" indent="0" algn="just">
              <a:buNone/>
            </a:pPr>
            <a:r>
              <a:rPr lang="en-IN" b="1" dirty="0"/>
              <a:t>Note: </a:t>
            </a:r>
            <a:r>
              <a:rPr lang="en-IN" dirty="0"/>
              <a:t>If you are experiencing issues when booting the USB from the boot menu, try to </a:t>
            </a:r>
            <a:r>
              <a:rPr lang="en-IN" dirty="0">
                <a:hlinkClick r:id="rId5"/>
              </a:rPr>
              <a:t>boot the USB from BIOS/UEFI</a:t>
            </a:r>
            <a:r>
              <a:rPr lang="en-IN" dirty="0"/>
              <a:t>.</a:t>
            </a:r>
          </a:p>
        </p:txBody>
      </p:sp>
      <p:pic>
        <p:nvPicPr>
          <p:cNvPr id="9" name="Picture 8"/>
          <p:cNvPicPr>
            <a:picLocks noChangeAspect="1"/>
          </p:cNvPicPr>
          <p:nvPr/>
        </p:nvPicPr>
        <p:blipFill>
          <a:blip r:embed="rId6"/>
          <a:stretch>
            <a:fillRect/>
          </a:stretch>
        </p:blipFill>
        <p:spPr>
          <a:xfrm>
            <a:off x="15343" y="4724400"/>
            <a:ext cx="657437" cy="670719"/>
          </a:xfrm>
          <a:prstGeom prst="rect">
            <a:avLst/>
          </a:prstGeom>
        </p:spPr>
      </p:pic>
    </p:spTree>
    <p:extLst>
      <p:ext uri="{BB962C8B-B14F-4D97-AF65-F5344CB8AC3E}">
        <p14:creationId xmlns:p14="http://schemas.microsoft.com/office/powerpoint/2010/main" val="30659026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4: Run Ubuntu</a:t>
            </a:r>
            <a:endParaRPr lang="en-IN" b="1" dirty="0">
              <a:latin typeface="+mn-lt"/>
            </a:endParaRPr>
          </a:p>
        </p:txBody>
      </p:sp>
      <p:sp>
        <p:nvSpPr>
          <p:cNvPr id="8" name="Content Placeholder 7"/>
          <p:cNvSpPr>
            <a:spLocks noGrp="1"/>
          </p:cNvSpPr>
          <p:nvPr>
            <p:ph idx="1"/>
          </p:nvPr>
        </p:nvSpPr>
        <p:spPr>
          <a:xfrm>
            <a:off x="609601" y="1825625"/>
            <a:ext cx="11125199" cy="4351338"/>
          </a:xfrm>
        </p:spPr>
        <p:txBody>
          <a:bodyPr>
            <a:normAutofit/>
          </a:bodyPr>
          <a:lstStyle/>
          <a:p>
            <a:r>
              <a:rPr lang="en-IN" dirty="0"/>
              <a:t>You can test Ubuntu 20.04 before you commit to installing it. The .</a:t>
            </a:r>
            <a:r>
              <a:rPr lang="en-IN" dirty="0" err="1"/>
              <a:t>iso</a:t>
            </a:r>
            <a:r>
              <a:rPr lang="en-IN" dirty="0"/>
              <a:t> includes a live mode that only runs in memory.</a:t>
            </a:r>
          </a:p>
          <a:p>
            <a:r>
              <a:rPr lang="en-IN" dirty="0"/>
              <a:t>Launch this mode by clicking </a:t>
            </a:r>
            <a:r>
              <a:rPr lang="en-IN" b="1" dirty="0"/>
              <a:t>Try Ubuntu</a:t>
            </a:r>
            <a:r>
              <a:rPr lang="en-IN" dirty="0"/>
              <a:t>.</a:t>
            </a:r>
          </a:p>
        </p:txBody>
      </p:sp>
      <p:pic>
        <p:nvPicPr>
          <p:cNvPr id="23554" name="Picture 2" descr="Try Ubuntu 2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352800"/>
            <a:ext cx="5257800" cy="233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1036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5: Install Ubuntu 20.04 LTS Desktop</a:t>
            </a:r>
          </a:p>
        </p:txBody>
      </p:sp>
      <p:sp>
        <p:nvSpPr>
          <p:cNvPr id="8" name="Content Placeholder 7"/>
          <p:cNvSpPr>
            <a:spLocks noGrp="1"/>
          </p:cNvSpPr>
          <p:nvPr>
            <p:ph idx="1"/>
          </p:nvPr>
        </p:nvSpPr>
        <p:spPr>
          <a:xfrm>
            <a:off x="609601" y="1825625"/>
            <a:ext cx="11125199" cy="4351338"/>
          </a:xfrm>
        </p:spPr>
        <p:txBody>
          <a:bodyPr>
            <a:normAutofit/>
          </a:bodyPr>
          <a:lstStyle/>
          <a:p>
            <a:r>
              <a:rPr lang="en-IN" dirty="0"/>
              <a:t>To begin the installation, click </a:t>
            </a:r>
            <a:r>
              <a:rPr lang="en-IN" b="1" dirty="0"/>
              <a:t>Install Ubuntu</a:t>
            </a:r>
            <a:r>
              <a:rPr lang="en-IN" dirty="0" smtClean="0"/>
              <a:t>.</a:t>
            </a:r>
          </a:p>
          <a:p>
            <a:endParaRPr lang="en-IN" dirty="0"/>
          </a:p>
          <a:p>
            <a:endParaRPr lang="en-IN" dirty="0" smtClean="0"/>
          </a:p>
          <a:p>
            <a:endParaRPr lang="en-IN" dirty="0"/>
          </a:p>
          <a:p>
            <a:endParaRPr lang="en-IN" dirty="0" smtClean="0"/>
          </a:p>
          <a:p>
            <a:endParaRPr lang="en-IN" dirty="0"/>
          </a:p>
          <a:p>
            <a:r>
              <a:rPr lang="en-IN" b="1" dirty="0"/>
              <a:t>Choose Keyboard Layout</a:t>
            </a:r>
          </a:p>
          <a:p>
            <a:pPr marL="0" indent="0">
              <a:buNone/>
            </a:pPr>
            <a:r>
              <a:rPr lang="en-IN" dirty="0"/>
              <a:t>By default, the system will select English and English</a:t>
            </a:r>
          </a:p>
          <a:p>
            <a:endParaRPr lang="en-IN" dirty="0"/>
          </a:p>
        </p:txBody>
      </p:sp>
      <p:pic>
        <p:nvPicPr>
          <p:cNvPr id="28674" name="Picture 2" descr="Install Ubuntu 2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362200"/>
            <a:ext cx="5257800" cy="233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993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5: Install Ubuntu 20.04 LTS Desktop</a:t>
            </a:r>
          </a:p>
        </p:txBody>
      </p:sp>
      <p:sp>
        <p:nvSpPr>
          <p:cNvPr id="8" name="Content Placeholder 7"/>
          <p:cNvSpPr>
            <a:spLocks noGrp="1"/>
          </p:cNvSpPr>
          <p:nvPr>
            <p:ph idx="1"/>
          </p:nvPr>
        </p:nvSpPr>
        <p:spPr>
          <a:xfrm>
            <a:off x="7010400" y="1666875"/>
            <a:ext cx="4724400" cy="4510088"/>
          </a:xfrm>
        </p:spPr>
        <p:txBody>
          <a:bodyPr>
            <a:noAutofit/>
          </a:bodyPr>
          <a:lstStyle/>
          <a:p>
            <a:pPr algn="just"/>
            <a:r>
              <a:rPr lang="en-IN" dirty="0"/>
              <a:t>If you have a non-standard keyboard, you can select it in the list. </a:t>
            </a:r>
            <a:endParaRPr lang="en-IN" dirty="0" smtClean="0"/>
          </a:p>
          <a:p>
            <a:pPr algn="just"/>
            <a:r>
              <a:rPr lang="en-IN" dirty="0" smtClean="0"/>
              <a:t>Alternately</a:t>
            </a:r>
            <a:r>
              <a:rPr lang="en-IN" dirty="0"/>
              <a:t>, click</a:t>
            </a:r>
            <a:r>
              <a:rPr lang="en-IN" b="1" dirty="0"/>
              <a:t> Detect Keyboard</a:t>
            </a:r>
            <a:r>
              <a:rPr lang="en-IN" dirty="0"/>
              <a:t> </a:t>
            </a:r>
            <a:r>
              <a:rPr lang="en-IN" b="1" dirty="0"/>
              <a:t>Layout</a:t>
            </a:r>
            <a:r>
              <a:rPr lang="en-IN" dirty="0"/>
              <a:t> and the system will automatically choose your keyboard. </a:t>
            </a:r>
            <a:endParaRPr lang="en-IN" dirty="0" smtClean="0"/>
          </a:p>
          <a:p>
            <a:pPr algn="just"/>
            <a:r>
              <a:rPr lang="en-IN" dirty="0" smtClean="0"/>
              <a:t>If </a:t>
            </a:r>
            <a:r>
              <a:rPr lang="en-IN" dirty="0"/>
              <a:t>you need to test your keyboard, use the </a:t>
            </a:r>
            <a:r>
              <a:rPr lang="en-IN" dirty="0" smtClean="0"/>
              <a:t>labelled </a:t>
            </a:r>
            <a:r>
              <a:rPr lang="en-IN" dirty="0"/>
              <a:t>field.</a:t>
            </a:r>
          </a:p>
          <a:p>
            <a:pPr algn="just"/>
            <a:r>
              <a:rPr lang="en-IN" dirty="0"/>
              <a:t>When you’re ready, click </a:t>
            </a:r>
            <a:r>
              <a:rPr lang="en-IN" b="1" dirty="0"/>
              <a:t>Continue</a:t>
            </a:r>
            <a:r>
              <a:rPr lang="en-IN" dirty="0"/>
              <a:t>.</a:t>
            </a:r>
          </a:p>
          <a:p>
            <a:pPr algn="just"/>
            <a:endParaRPr lang="en-IN" dirty="0"/>
          </a:p>
        </p:txBody>
      </p:sp>
      <p:pic>
        <p:nvPicPr>
          <p:cNvPr id="29698" name="Picture 2" descr="Choose keyboard layout for Ubuntu 2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679" y="1666875"/>
            <a:ext cx="659960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89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Create </a:t>
            </a:r>
            <a:r>
              <a:rPr lang="en-IN" b="1" dirty="0">
                <a:latin typeface="+mn-lt"/>
              </a:rPr>
              <a:t>Bootable USB</a:t>
            </a:r>
            <a:endParaRPr lang="en-IN" dirty="0">
              <a:latin typeface="+mn-lt"/>
            </a:endParaRPr>
          </a:p>
        </p:txBody>
      </p:sp>
      <p:sp>
        <p:nvSpPr>
          <p:cNvPr id="8" name="Content Placeholder 7"/>
          <p:cNvSpPr>
            <a:spLocks noGrp="1"/>
          </p:cNvSpPr>
          <p:nvPr>
            <p:ph idx="1"/>
          </p:nvPr>
        </p:nvSpPr>
        <p:spPr>
          <a:xfrm>
            <a:off x="609601" y="1825625"/>
            <a:ext cx="11125199" cy="4351338"/>
          </a:xfrm>
        </p:spPr>
        <p:txBody>
          <a:bodyPr>
            <a:normAutofit/>
          </a:bodyPr>
          <a:lstStyle/>
          <a:p>
            <a:pPr marL="0" indent="0">
              <a:buNone/>
            </a:pPr>
            <a:r>
              <a:rPr lang="en-IN" b="1" dirty="0"/>
              <a:t>The Best Free Tools for Creating a Bootable Windows or Linux USB Drive</a:t>
            </a:r>
            <a:endParaRPr lang="en-IN" dirty="0"/>
          </a:p>
          <a:p>
            <a:r>
              <a:rPr lang="en-IN" dirty="0" smtClean="0"/>
              <a:t>Rufus (for Windows)</a:t>
            </a:r>
          </a:p>
          <a:p>
            <a:r>
              <a:rPr lang="en-IN" dirty="0" smtClean="0"/>
              <a:t>Ubuntu</a:t>
            </a:r>
            <a:r>
              <a:rPr lang="en-IN" dirty="0"/>
              <a:t> </a:t>
            </a:r>
            <a:r>
              <a:rPr lang="en-IN" b="1" dirty="0" err="1"/>
              <a:t>Startup</a:t>
            </a:r>
            <a:r>
              <a:rPr lang="en-IN" b="1" dirty="0"/>
              <a:t> Disk</a:t>
            </a:r>
            <a:r>
              <a:rPr lang="en-IN" dirty="0"/>
              <a:t> </a:t>
            </a:r>
            <a:r>
              <a:rPr lang="en-IN" dirty="0" smtClean="0"/>
              <a:t>Creator</a:t>
            </a:r>
            <a:endParaRPr lang="en-IN" dirty="0"/>
          </a:p>
          <a:p>
            <a:r>
              <a:rPr lang="en-IN" dirty="0"/>
              <a:t>Universal USB </a:t>
            </a:r>
            <a:r>
              <a:rPr lang="en-IN" dirty="0" smtClean="0"/>
              <a:t>Installer</a:t>
            </a:r>
            <a:endParaRPr lang="en-IN" dirty="0"/>
          </a:p>
          <a:p>
            <a:r>
              <a:rPr lang="en-IN" dirty="0" err="1" smtClean="0"/>
              <a:t>WiNToBootic</a:t>
            </a:r>
            <a:endParaRPr lang="en-IN" dirty="0"/>
          </a:p>
          <a:p>
            <a:r>
              <a:rPr lang="en-IN" dirty="0"/>
              <a:t>Windows </a:t>
            </a:r>
            <a:r>
              <a:rPr lang="en-IN" b="1" dirty="0" smtClean="0"/>
              <a:t>Bootable</a:t>
            </a:r>
            <a:r>
              <a:rPr lang="en-IN" dirty="0"/>
              <a:t> Image (WBI) </a:t>
            </a:r>
            <a:r>
              <a:rPr lang="en-IN" dirty="0" smtClean="0"/>
              <a:t>Creator</a:t>
            </a:r>
            <a:endParaRPr lang="en-IN" dirty="0"/>
          </a:p>
          <a:p>
            <a:r>
              <a:rPr lang="en-IN" dirty="0" err="1" smtClean="0"/>
              <a:t>WinToFlash</a:t>
            </a:r>
            <a:endParaRPr lang="en-IN" dirty="0"/>
          </a:p>
          <a:p>
            <a:r>
              <a:rPr lang="en-IN" dirty="0" err="1" smtClean="0"/>
              <a:t>XBoot</a:t>
            </a:r>
            <a:endParaRPr lang="en-IN" dirty="0"/>
          </a:p>
          <a:p>
            <a:pPr marL="514350" indent="-514350" algn="just">
              <a:buAutoNum type="arabicPeriod" startAt="3"/>
            </a:pPr>
            <a:endParaRPr lang="en-IN" dirty="0"/>
          </a:p>
        </p:txBody>
      </p:sp>
    </p:spTree>
    <p:extLst>
      <p:ext uri="{BB962C8B-B14F-4D97-AF65-F5344CB8AC3E}">
        <p14:creationId xmlns:p14="http://schemas.microsoft.com/office/powerpoint/2010/main" val="215499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5: Install Ubuntu 20.04 LTS Desktop</a:t>
            </a:r>
          </a:p>
        </p:txBody>
      </p:sp>
      <p:sp>
        <p:nvSpPr>
          <p:cNvPr id="8" name="Content Placeholder 7"/>
          <p:cNvSpPr>
            <a:spLocks noGrp="1"/>
          </p:cNvSpPr>
          <p:nvPr>
            <p:ph idx="1"/>
          </p:nvPr>
        </p:nvSpPr>
        <p:spPr>
          <a:xfrm>
            <a:off x="304800" y="1666875"/>
            <a:ext cx="11430000" cy="4510088"/>
          </a:xfrm>
        </p:spPr>
        <p:txBody>
          <a:bodyPr>
            <a:noAutofit/>
          </a:bodyPr>
          <a:lstStyle/>
          <a:p>
            <a:pPr marL="0" indent="0">
              <a:buNone/>
            </a:pPr>
            <a:r>
              <a:rPr lang="en-IN" b="1" dirty="0" smtClean="0"/>
              <a:t>CHOOSE STARTING APPLICATIONS</a:t>
            </a:r>
          </a:p>
          <a:p>
            <a:r>
              <a:rPr lang="en-IN" b="1" dirty="0" smtClean="0"/>
              <a:t>Normal </a:t>
            </a:r>
            <a:r>
              <a:rPr lang="en-IN" b="1" dirty="0"/>
              <a:t>Installation</a:t>
            </a:r>
            <a:r>
              <a:rPr lang="en-IN" dirty="0"/>
              <a:t> – This is the full Ubuntu Desktop experience, with office software, games, and media players.</a:t>
            </a:r>
          </a:p>
          <a:p>
            <a:r>
              <a:rPr lang="en-IN" b="1" dirty="0"/>
              <a:t>Minimal Installation – </a:t>
            </a:r>
            <a:r>
              <a:rPr lang="en-IN" dirty="0"/>
              <a:t>Choose this to save disk space, especially if you won’t be using media players or productivity software</a:t>
            </a:r>
            <a:r>
              <a:rPr lang="en-IN" dirty="0" smtClean="0"/>
              <a:t>.</a:t>
            </a:r>
          </a:p>
          <a:p>
            <a:pPr marL="0" indent="0">
              <a:buNone/>
            </a:pPr>
            <a:endParaRPr lang="en-IN" dirty="0" smtClean="0"/>
          </a:p>
          <a:p>
            <a:pPr marL="0" indent="0">
              <a:buNone/>
            </a:pPr>
            <a:r>
              <a:rPr lang="en-IN" dirty="0" smtClean="0"/>
              <a:t>You’ll </a:t>
            </a:r>
            <a:r>
              <a:rPr lang="en-IN" dirty="0"/>
              <a:t>also be asked to confirm other options:</a:t>
            </a:r>
          </a:p>
          <a:p>
            <a:r>
              <a:rPr lang="en-IN" b="1" dirty="0"/>
              <a:t>Download updates while installing Ubuntu</a:t>
            </a:r>
            <a:r>
              <a:rPr lang="en-IN" dirty="0"/>
              <a:t> – This does the work of downloading large package files during the installation. Once the installation finishes, the packages will be ready to apply as updates.</a:t>
            </a:r>
          </a:p>
          <a:p>
            <a:pPr marL="0" indent="0">
              <a:buNone/>
            </a:pPr>
            <a:endParaRPr lang="en-IN" dirty="0"/>
          </a:p>
          <a:p>
            <a:pPr algn="just"/>
            <a:endParaRPr lang="en-IN" dirty="0"/>
          </a:p>
        </p:txBody>
      </p:sp>
    </p:spTree>
    <p:extLst>
      <p:ext uri="{BB962C8B-B14F-4D97-AF65-F5344CB8AC3E}">
        <p14:creationId xmlns:p14="http://schemas.microsoft.com/office/powerpoint/2010/main" val="2004640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solidFill>
                  <a:schemeClr val="bg1">
                    <a:lumMod val="95000"/>
                  </a:schemeClr>
                </a:solidFill>
                <a:latin typeface="+mn-lt"/>
              </a:rPr>
              <a:t>Step 5: Install Ubuntu 20.04 LTS Desktop</a:t>
            </a:r>
          </a:p>
        </p:txBody>
      </p:sp>
      <p:sp>
        <p:nvSpPr>
          <p:cNvPr id="8" name="Content Placeholder 7"/>
          <p:cNvSpPr>
            <a:spLocks noGrp="1"/>
          </p:cNvSpPr>
          <p:nvPr>
            <p:ph idx="1"/>
          </p:nvPr>
        </p:nvSpPr>
        <p:spPr>
          <a:xfrm>
            <a:off x="304800" y="1666875"/>
            <a:ext cx="11430000" cy="4510088"/>
          </a:xfrm>
        </p:spPr>
        <p:txBody>
          <a:bodyPr>
            <a:noAutofit/>
          </a:bodyPr>
          <a:lstStyle/>
          <a:p>
            <a:pPr marL="0" indent="0" algn="just">
              <a:buNone/>
            </a:pPr>
            <a:r>
              <a:rPr lang="en-IN" b="1" dirty="0">
                <a:solidFill>
                  <a:schemeClr val="bg1">
                    <a:lumMod val="95000"/>
                  </a:schemeClr>
                </a:solidFill>
              </a:rPr>
              <a:t>Install third-party software for graphics and Wi-Fi hardware and additional media formats – </a:t>
            </a:r>
            <a:endParaRPr lang="en-IN" b="1" dirty="0" smtClean="0">
              <a:solidFill>
                <a:schemeClr val="bg1">
                  <a:lumMod val="95000"/>
                </a:schemeClr>
              </a:solidFill>
            </a:endParaRPr>
          </a:p>
          <a:p>
            <a:pPr algn="just"/>
            <a:r>
              <a:rPr lang="en-IN" dirty="0" smtClean="0">
                <a:solidFill>
                  <a:schemeClr val="bg1">
                    <a:lumMod val="95000"/>
                  </a:schemeClr>
                </a:solidFill>
              </a:rPr>
              <a:t>Some </a:t>
            </a:r>
            <a:r>
              <a:rPr lang="en-IN" dirty="0">
                <a:solidFill>
                  <a:schemeClr val="bg1">
                    <a:lumMod val="95000"/>
                  </a:schemeClr>
                </a:solidFill>
              </a:rPr>
              <a:t>hardware, like graphics cards and </a:t>
            </a:r>
            <a:r>
              <a:rPr lang="en-IN" dirty="0" err="1">
                <a:solidFill>
                  <a:schemeClr val="bg1">
                    <a:lumMod val="95000"/>
                  </a:schemeClr>
                </a:solidFill>
              </a:rPr>
              <a:t>wi-fi</a:t>
            </a:r>
            <a:r>
              <a:rPr lang="en-IN" dirty="0">
                <a:solidFill>
                  <a:schemeClr val="bg1">
                    <a:lumMod val="95000"/>
                  </a:schemeClr>
                </a:solidFill>
              </a:rPr>
              <a:t> cards, do not have open-source driver support. </a:t>
            </a:r>
            <a:endParaRPr lang="en-IN" dirty="0" smtClean="0">
              <a:solidFill>
                <a:schemeClr val="bg1">
                  <a:lumMod val="95000"/>
                </a:schemeClr>
              </a:solidFill>
            </a:endParaRPr>
          </a:p>
          <a:p>
            <a:pPr algn="just"/>
            <a:r>
              <a:rPr lang="en-IN" dirty="0" smtClean="0">
                <a:solidFill>
                  <a:schemeClr val="bg1">
                    <a:lumMod val="95000"/>
                  </a:schemeClr>
                </a:solidFill>
              </a:rPr>
              <a:t>Also</a:t>
            </a:r>
            <a:r>
              <a:rPr lang="en-IN" dirty="0">
                <a:solidFill>
                  <a:schemeClr val="bg1">
                    <a:lumMod val="95000"/>
                  </a:schemeClr>
                </a:solidFill>
              </a:rPr>
              <a:t>, some media formats, such as .</a:t>
            </a:r>
            <a:r>
              <a:rPr lang="en-IN" dirty="0" err="1">
                <a:solidFill>
                  <a:schemeClr val="bg1">
                    <a:lumMod val="95000"/>
                  </a:schemeClr>
                </a:solidFill>
              </a:rPr>
              <a:t>wmv</a:t>
            </a:r>
            <a:r>
              <a:rPr lang="en-IN" dirty="0">
                <a:solidFill>
                  <a:schemeClr val="bg1">
                    <a:lumMod val="95000"/>
                  </a:schemeClr>
                </a:solidFill>
              </a:rPr>
              <a:t>, do not fall under the GPL license. </a:t>
            </a:r>
            <a:endParaRPr lang="en-IN" dirty="0" smtClean="0">
              <a:solidFill>
                <a:schemeClr val="bg1">
                  <a:lumMod val="95000"/>
                </a:schemeClr>
              </a:solidFill>
            </a:endParaRPr>
          </a:p>
          <a:p>
            <a:pPr algn="just"/>
            <a:r>
              <a:rPr lang="en-IN" dirty="0" smtClean="0">
                <a:solidFill>
                  <a:schemeClr val="bg1">
                    <a:lumMod val="95000"/>
                  </a:schemeClr>
                </a:solidFill>
              </a:rPr>
              <a:t>If </a:t>
            </a:r>
            <a:r>
              <a:rPr lang="en-IN" dirty="0">
                <a:solidFill>
                  <a:schemeClr val="bg1">
                    <a:lumMod val="95000"/>
                  </a:schemeClr>
                </a:solidFill>
              </a:rPr>
              <a:t>you need support for these, you’ll need to agree to additional terms of use.</a:t>
            </a:r>
          </a:p>
          <a:p>
            <a:pPr marL="0" indent="0" algn="just">
              <a:buNone/>
            </a:pPr>
            <a:endParaRPr lang="en-IN" dirty="0"/>
          </a:p>
          <a:p>
            <a:pPr algn="just"/>
            <a:endParaRPr lang="en-IN" dirty="0"/>
          </a:p>
        </p:txBody>
      </p:sp>
      <p:pic>
        <p:nvPicPr>
          <p:cNvPr id="30722" name="Picture 2" descr="Choose starting applications for Ubuntu 2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729" y="327025"/>
            <a:ext cx="8384533" cy="629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660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Step 5: Install Ubuntu 20.04 LTS Desktop</a:t>
            </a:r>
          </a:p>
        </p:txBody>
      </p:sp>
      <p:sp>
        <p:nvSpPr>
          <p:cNvPr id="8" name="Content Placeholder 7"/>
          <p:cNvSpPr>
            <a:spLocks noGrp="1"/>
          </p:cNvSpPr>
          <p:nvPr>
            <p:ph idx="1"/>
          </p:nvPr>
        </p:nvSpPr>
        <p:spPr>
          <a:xfrm>
            <a:off x="304800" y="1666875"/>
            <a:ext cx="11430000" cy="4510088"/>
          </a:xfrm>
        </p:spPr>
        <p:txBody>
          <a:bodyPr>
            <a:noAutofit/>
          </a:bodyPr>
          <a:lstStyle/>
          <a:p>
            <a:pPr marL="0" indent="0" algn="just">
              <a:buNone/>
            </a:pPr>
            <a:r>
              <a:rPr lang="en-IN" b="1" dirty="0"/>
              <a:t>Install third-party software for graphics and Wi-Fi hardware and additional media formats – </a:t>
            </a:r>
            <a:endParaRPr lang="en-IN" b="1" dirty="0" smtClean="0"/>
          </a:p>
          <a:p>
            <a:pPr algn="just"/>
            <a:r>
              <a:rPr lang="en-IN" dirty="0" smtClean="0"/>
              <a:t>Some </a:t>
            </a:r>
            <a:r>
              <a:rPr lang="en-IN" dirty="0"/>
              <a:t>hardware, like graphics cards and </a:t>
            </a:r>
            <a:r>
              <a:rPr lang="en-IN" dirty="0" err="1"/>
              <a:t>wi-fi</a:t>
            </a:r>
            <a:r>
              <a:rPr lang="en-IN" dirty="0"/>
              <a:t> cards, do not have open-source driver support. </a:t>
            </a:r>
            <a:endParaRPr lang="en-IN" dirty="0" smtClean="0"/>
          </a:p>
          <a:p>
            <a:pPr algn="just"/>
            <a:r>
              <a:rPr lang="en-IN" dirty="0" smtClean="0"/>
              <a:t>Also</a:t>
            </a:r>
            <a:r>
              <a:rPr lang="en-IN" dirty="0"/>
              <a:t>, some media formats, such as .</a:t>
            </a:r>
            <a:r>
              <a:rPr lang="en-IN" dirty="0" err="1"/>
              <a:t>wmv</a:t>
            </a:r>
            <a:r>
              <a:rPr lang="en-IN" dirty="0"/>
              <a:t>, do not fall under the GPL license. </a:t>
            </a:r>
            <a:endParaRPr lang="en-IN" dirty="0" smtClean="0"/>
          </a:p>
          <a:p>
            <a:pPr algn="just"/>
            <a:r>
              <a:rPr lang="en-IN" dirty="0" smtClean="0"/>
              <a:t>If </a:t>
            </a:r>
            <a:r>
              <a:rPr lang="en-IN" dirty="0"/>
              <a:t>you need support for these, you’ll need to agree to additional terms of use.</a:t>
            </a:r>
          </a:p>
          <a:p>
            <a:pPr marL="0" indent="0" algn="just">
              <a:buNone/>
            </a:pPr>
            <a:endParaRPr lang="en-IN" dirty="0"/>
          </a:p>
          <a:p>
            <a:pPr algn="just"/>
            <a:endParaRPr lang="en-IN" dirty="0"/>
          </a:p>
        </p:txBody>
      </p:sp>
    </p:spTree>
    <p:extLst>
      <p:ext uri="{BB962C8B-B14F-4D97-AF65-F5344CB8AC3E}">
        <p14:creationId xmlns:p14="http://schemas.microsoft.com/office/powerpoint/2010/main" val="3197528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Disk Partitioning</a:t>
            </a:r>
          </a:p>
        </p:txBody>
      </p:sp>
      <p:sp>
        <p:nvSpPr>
          <p:cNvPr id="8" name="Content Placeholder 7"/>
          <p:cNvSpPr>
            <a:spLocks noGrp="1"/>
          </p:cNvSpPr>
          <p:nvPr>
            <p:ph idx="1"/>
          </p:nvPr>
        </p:nvSpPr>
        <p:spPr>
          <a:xfrm>
            <a:off x="304800" y="1666875"/>
            <a:ext cx="11430000" cy="4510088"/>
          </a:xfrm>
        </p:spPr>
        <p:txBody>
          <a:bodyPr>
            <a:noAutofit/>
          </a:bodyPr>
          <a:lstStyle/>
          <a:p>
            <a:pPr algn="just"/>
            <a:r>
              <a:rPr lang="en-IN" dirty="0"/>
              <a:t>Next, you’ll be presented with an </a:t>
            </a:r>
            <a:r>
              <a:rPr lang="en-IN" b="1" dirty="0"/>
              <a:t>Installation Type</a:t>
            </a:r>
            <a:r>
              <a:rPr lang="en-IN" dirty="0"/>
              <a:t> dialog. </a:t>
            </a:r>
            <a:endParaRPr lang="en-IN" dirty="0" smtClean="0"/>
          </a:p>
          <a:p>
            <a:pPr algn="just"/>
            <a:r>
              <a:rPr lang="en-IN" dirty="0" smtClean="0"/>
              <a:t>You </a:t>
            </a:r>
            <a:r>
              <a:rPr lang="en-IN" dirty="0"/>
              <a:t>can wipe the hard drive clean prior to installing Ubuntu by clicking </a:t>
            </a:r>
            <a:r>
              <a:rPr lang="en-IN" b="1" dirty="0"/>
              <a:t>Erase disk and install Ubuntu</a:t>
            </a:r>
            <a:r>
              <a:rPr lang="en-IN" dirty="0"/>
              <a:t>. </a:t>
            </a:r>
            <a:endParaRPr lang="en-IN" dirty="0" smtClean="0"/>
          </a:p>
          <a:p>
            <a:pPr algn="just"/>
            <a:r>
              <a:rPr lang="en-IN" dirty="0" smtClean="0"/>
              <a:t>If </a:t>
            </a:r>
            <a:r>
              <a:rPr lang="en-IN" dirty="0"/>
              <a:t>you go this route, skip ahead to the next step.</a:t>
            </a:r>
          </a:p>
          <a:p>
            <a:pPr algn="just"/>
            <a:r>
              <a:rPr lang="en-IN" dirty="0"/>
              <a:t>Advanced users may want to edit </a:t>
            </a:r>
            <a:r>
              <a:rPr lang="en-IN" b="1" dirty="0"/>
              <a:t>Advanced Features</a:t>
            </a:r>
            <a:r>
              <a:rPr lang="en-IN" dirty="0"/>
              <a:t>. </a:t>
            </a:r>
            <a:endParaRPr lang="en-IN" dirty="0" smtClean="0"/>
          </a:p>
          <a:p>
            <a:pPr algn="just"/>
            <a:r>
              <a:rPr lang="en-IN" dirty="0" smtClean="0"/>
              <a:t>Use </a:t>
            </a:r>
            <a:r>
              <a:rPr lang="en-IN" dirty="0"/>
              <a:t>this to specify your own disk partitions or set other advanced options</a:t>
            </a:r>
            <a:r>
              <a:rPr lang="en-IN" dirty="0" smtClean="0"/>
              <a:t>:</a:t>
            </a:r>
          </a:p>
          <a:p>
            <a:pPr lvl="1" algn="just"/>
            <a:r>
              <a:rPr lang="en-IN" b="1" dirty="0"/>
              <a:t>Use LVM with the new Ubuntu installation:</a:t>
            </a:r>
            <a:r>
              <a:rPr lang="en-IN" dirty="0"/>
              <a:t> LVM stands for </a:t>
            </a:r>
            <a:r>
              <a:rPr lang="en-IN" i="1" dirty="0"/>
              <a:t>Logical Volume Management</a:t>
            </a:r>
            <a:r>
              <a:rPr lang="en-IN" dirty="0"/>
              <a:t>. </a:t>
            </a:r>
            <a:endParaRPr lang="en-IN" dirty="0" smtClean="0"/>
          </a:p>
          <a:p>
            <a:pPr lvl="1" algn="just"/>
            <a:r>
              <a:rPr lang="en-IN" dirty="0" smtClean="0"/>
              <a:t>This </a:t>
            </a:r>
            <a:r>
              <a:rPr lang="en-IN" dirty="0"/>
              <a:t>is a tool for dynamically managing different virtual drives on your system. It’s much like an enhanced version of the </a:t>
            </a:r>
            <a:r>
              <a:rPr lang="en-IN" b="1" dirty="0" err="1"/>
              <a:t>gparted</a:t>
            </a:r>
            <a:r>
              <a:rPr lang="en-IN" dirty="0"/>
              <a:t> tool.</a:t>
            </a:r>
          </a:p>
          <a:p>
            <a:pPr marL="0" indent="0" algn="just">
              <a:buNone/>
            </a:pPr>
            <a:endParaRPr lang="en-IN" dirty="0" smtClean="0"/>
          </a:p>
          <a:p>
            <a:pPr algn="just"/>
            <a:endParaRPr lang="en-IN" dirty="0"/>
          </a:p>
        </p:txBody>
      </p:sp>
    </p:spTree>
    <p:extLst>
      <p:ext uri="{BB962C8B-B14F-4D97-AF65-F5344CB8AC3E}">
        <p14:creationId xmlns:p14="http://schemas.microsoft.com/office/powerpoint/2010/main" val="2094522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Disk Partitioning</a:t>
            </a:r>
          </a:p>
        </p:txBody>
      </p:sp>
      <p:sp>
        <p:nvSpPr>
          <p:cNvPr id="8" name="Content Placeholder 7"/>
          <p:cNvSpPr>
            <a:spLocks noGrp="1"/>
          </p:cNvSpPr>
          <p:nvPr>
            <p:ph idx="1"/>
          </p:nvPr>
        </p:nvSpPr>
        <p:spPr>
          <a:xfrm>
            <a:off x="304800" y="1666875"/>
            <a:ext cx="11430000" cy="4510088"/>
          </a:xfrm>
        </p:spPr>
        <p:txBody>
          <a:bodyPr>
            <a:noAutofit/>
          </a:bodyPr>
          <a:lstStyle/>
          <a:p>
            <a:pPr lvl="1" algn="just"/>
            <a:r>
              <a:rPr lang="en-IN" b="1" dirty="0" smtClean="0"/>
              <a:t>Encrypt </a:t>
            </a:r>
            <a:r>
              <a:rPr lang="en-IN" b="1" dirty="0"/>
              <a:t>the new Ubuntu installation for security</a:t>
            </a:r>
            <a:r>
              <a:rPr lang="en-IN" dirty="0"/>
              <a:t>: This will encrypt the drive’s contents. You’ll choose a security key, which will be required to decrypt and use the drive.</a:t>
            </a:r>
          </a:p>
          <a:p>
            <a:pPr algn="just"/>
            <a:r>
              <a:rPr lang="en-IN" b="1" dirty="0"/>
              <a:t>Experimental: Erase disk and use ZFS</a:t>
            </a:r>
            <a:r>
              <a:rPr lang="en-IN" dirty="0"/>
              <a:t>:  ZFS refers to </a:t>
            </a:r>
            <a:r>
              <a:rPr lang="en-IN" i="1" dirty="0"/>
              <a:t>Zettabyte File System</a:t>
            </a:r>
            <a:r>
              <a:rPr lang="en-IN" dirty="0"/>
              <a:t>, but it has grown into a hybrid file system and volume manager. Since it’s still being tested, avoid this setting on mission critical production systems.</a:t>
            </a:r>
          </a:p>
          <a:p>
            <a:pPr algn="just"/>
            <a:r>
              <a:rPr lang="en-IN" dirty="0"/>
              <a:t>If you’d rather create your own hard drive partitions, click </a:t>
            </a:r>
            <a:r>
              <a:rPr lang="en-IN" b="1" dirty="0"/>
              <a:t>Something Else</a:t>
            </a:r>
            <a:r>
              <a:rPr lang="en-IN" dirty="0" smtClean="0"/>
              <a:t>.</a:t>
            </a:r>
          </a:p>
          <a:p>
            <a:pPr algn="just"/>
            <a:r>
              <a:rPr lang="en-IN" dirty="0"/>
              <a:t>The next screen will allow you to create your own partition table and logical drives. This lets you divide a physical hard drive into different partitions. The operating system sees partitions as individual drives.</a:t>
            </a:r>
            <a:endParaRPr lang="en-IN" dirty="0"/>
          </a:p>
          <a:p>
            <a:pPr marL="0" indent="0" algn="just">
              <a:buNone/>
            </a:pPr>
            <a:endParaRPr lang="en-IN" dirty="0" smtClean="0"/>
          </a:p>
          <a:p>
            <a:pPr algn="just"/>
            <a:endParaRPr lang="en-IN" dirty="0"/>
          </a:p>
        </p:txBody>
      </p:sp>
    </p:spTree>
    <p:extLst>
      <p:ext uri="{BB962C8B-B14F-4D97-AF65-F5344CB8AC3E}">
        <p14:creationId xmlns:p14="http://schemas.microsoft.com/office/powerpoint/2010/main" val="6468779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Disk Partitioning</a:t>
            </a: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b="1" dirty="0"/>
              <a:t>Note</a:t>
            </a:r>
            <a:r>
              <a:rPr lang="en-IN" dirty="0"/>
              <a:t>: Some users create their </a:t>
            </a:r>
            <a:r>
              <a:rPr lang="en-IN" b="1" dirty="0"/>
              <a:t>/home</a:t>
            </a:r>
            <a:r>
              <a:rPr lang="en-IN" dirty="0"/>
              <a:t> directory on a separate partition. If the operating system needs to be reinstalled, the partition with the /home directory is unaffected</a:t>
            </a:r>
            <a:r>
              <a:rPr lang="en-IN" dirty="0" smtClean="0"/>
              <a:t>.</a:t>
            </a:r>
          </a:p>
          <a:p>
            <a:pPr marL="0" indent="0" algn="just">
              <a:buNone/>
            </a:pPr>
            <a:endParaRPr lang="en-IN" dirty="0"/>
          </a:p>
          <a:p>
            <a:r>
              <a:rPr lang="en-IN" dirty="0"/>
              <a:t>Click </a:t>
            </a:r>
            <a:r>
              <a:rPr lang="en-IN" b="1" dirty="0"/>
              <a:t>Continue</a:t>
            </a:r>
            <a:r>
              <a:rPr lang="en-IN" dirty="0"/>
              <a:t> to apply your changes to the drive partitions.</a:t>
            </a:r>
          </a:p>
          <a:p>
            <a:r>
              <a:rPr lang="en-IN" dirty="0"/>
              <a:t>You’ll be asked to </a:t>
            </a:r>
            <a:r>
              <a:rPr lang="en-IN" b="1" dirty="0"/>
              <a:t>Write changes to disks?</a:t>
            </a:r>
            <a:r>
              <a:rPr lang="en-IN" dirty="0"/>
              <a:t>  None of the options you’ve selected are permanent until you click </a:t>
            </a:r>
            <a:r>
              <a:rPr lang="en-IN" b="1" dirty="0"/>
              <a:t>Continue</a:t>
            </a:r>
            <a:r>
              <a:rPr lang="en-IN" dirty="0"/>
              <a:t> on this screen.  Click </a:t>
            </a:r>
            <a:r>
              <a:rPr lang="en-IN" b="1" dirty="0"/>
              <a:t>Continue</a:t>
            </a:r>
            <a:r>
              <a:rPr lang="en-IN" dirty="0"/>
              <a:t> to proceed.</a:t>
            </a:r>
          </a:p>
          <a:p>
            <a:pPr marL="0" indent="0" algn="just">
              <a:buNone/>
            </a:pPr>
            <a:endParaRPr lang="en-IN" dirty="0" smtClean="0"/>
          </a:p>
          <a:p>
            <a:pPr algn="just"/>
            <a:endParaRPr lang="en-IN" dirty="0"/>
          </a:p>
        </p:txBody>
      </p:sp>
      <p:pic>
        <p:nvPicPr>
          <p:cNvPr id="6" name="Picture 5"/>
          <p:cNvPicPr>
            <a:picLocks noChangeAspect="1"/>
          </p:cNvPicPr>
          <p:nvPr/>
        </p:nvPicPr>
        <p:blipFill>
          <a:blip r:embed="rId5"/>
          <a:stretch>
            <a:fillRect/>
          </a:stretch>
        </p:blipFill>
        <p:spPr>
          <a:xfrm>
            <a:off x="-2650" y="1905000"/>
            <a:ext cx="657437" cy="670719"/>
          </a:xfrm>
          <a:prstGeom prst="rect">
            <a:avLst/>
          </a:prstGeom>
        </p:spPr>
      </p:pic>
    </p:spTree>
    <p:extLst>
      <p:ext uri="{BB962C8B-B14F-4D97-AF65-F5344CB8AC3E}">
        <p14:creationId xmlns:p14="http://schemas.microsoft.com/office/powerpoint/2010/main" val="14730956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Select Time Zone</a:t>
            </a:r>
          </a:p>
        </p:txBody>
      </p:sp>
      <p:sp>
        <p:nvSpPr>
          <p:cNvPr id="8" name="Content Placeholder 7"/>
          <p:cNvSpPr>
            <a:spLocks noGrp="1"/>
          </p:cNvSpPr>
          <p:nvPr>
            <p:ph idx="1"/>
          </p:nvPr>
        </p:nvSpPr>
        <p:spPr>
          <a:xfrm>
            <a:off x="609600" y="1666875"/>
            <a:ext cx="11125200" cy="4510088"/>
          </a:xfrm>
        </p:spPr>
        <p:txBody>
          <a:bodyPr>
            <a:noAutofit/>
          </a:bodyPr>
          <a:lstStyle/>
          <a:p>
            <a:r>
              <a:rPr lang="en-IN" dirty="0"/>
              <a:t>Once the system formats the disk partitions, the installer will ask </a:t>
            </a:r>
            <a:r>
              <a:rPr lang="en-IN" b="1" dirty="0"/>
              <a:t>Where are you?</a:t>
            </a:r>
            <a:endParaRPr lang="en-IN" dirty="0"/>
          </a:p>
          <a:p>
            <a:r>
              <a:rPr lang="en-IN" dirty="0"/>
              <a:t>Type the nearest large city into the box, and the system will </a:t>
            </a:r>
            <a:r>
              <a:rPr lang="en-IN" b="1" dirty="0"/>
              <a:t>set your local time zone</a:t>
            </a:r>
            <a:r>
              <a:rPr lang="en-IN" dirty="0"/>
              <a:t>.</a:t>
            </a:r>
          </a:p>
          <a:p>
            <a:r>
              <a:rPr lang="en-IN" dirty="0"/>
              <a:t>Click </a:t>
            </a:r>
            <a:r>
              <a:rPr lang="en-IN" b="1" dirty="0"/>
              <a:t>Continue</a:t>
            </a:r>
            <a:r>
              <a:rPr lang="en-IN" dirty="0"/>
              <a:t>.</a:t>
            </a:r>
          </a:p>
          <a:p>
            <a:pPr marL="0" indent="0" algn="just">
              <a:buNone/>
            </a:pPr>
            <a:endParaRPr lang="en-IN" dirty="0" smtClean="0"/>
          </a:p>
          <a:p>
            <a:pPr marL="0" indent="0" algn="just">
              <a:buNone/>
            </a:pPr>
            <a:r>
              <a:rPr lang="en-IN" b="1" dirty="0"/>
              <a:t>Note</a:t>
            </a:r>
            <a:r>
              <a:rPr lang="en-IN" dirty="0"/>
              <a:t>: It's always possible to change the </a:t>
            </a:r>
            <a:r>
              <a:rPr lang="en-IN" dirty="0" smtClean="0"/>
              <a:t>time-zone </a:t>
            </a:r>
            <a:r>
              <a:rPr lang="en-IN" dirty="0"/>
              <a:t>on Ubuntu at a later point in time.</a:t>
            </a:r>
            <a:endParaRPr lang="en-IN" dirty="0" smtClean="0"/>
          </a:p>
          <a:p>
            <a:pPr algn="just"/>
            <a:endParaRPr lang="en-IN" dirty="0"/>
          </a:p>
        </p:txBody>
      </p:sp>
      <p:pic>
        <p:nvPicPr>
          <p:cNvPr id="6" name="Picture 5"/>
          <p:cNvPicPr>
            <a:picLocks noChangeAspect="1"/>
          </p:cNvPicPr>
          <p:nvPr/>
        </p:nvPicPr>
        <p:blipFill>
          <a:blip r:embed="rId5"/>
          <a:stretch>
            <a:fillRect/>
          </a:stretch>
        </p:blipFill>
        <p:spPr>
          <a:xfrm>
            <a:off x="15343" y="4572000"/>
            <a:ext cx="657437" cy="670719"/>
          </a:xfrm>
          <a:prstGeom prst="rect">
            <a:avLst/>
          </a:prstGeom>
        </p:spPr>
      </p:pic>
    </p:spTree>
    <p:extLst>
      <p:ext uri="{BB962C8B-B14F-4D97-AF65-F5344CB8AC3E}">
        <p14:creationId xmlns:p14="http://schemas.microsoft.com/office/powerpoint/2010/main" val="25274467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Create User Account</a:t>
            </a: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dirty="0"/>
              <a:t>Next, you’ll need to configure a user account. Fill in the following fields:</a:t>
            </a:r>
          </a:p>
          <a:p>
            <a:pPr algn="just"/>
            <a:r>
              <a:rPr lang="en-IN" b="1" dirty="0"/>
              <a:t>Name:</a:t>
            </a:r>
            <a:r>
              <a:rPr lang="en-IN" dirty="0"/>
              <a:t> Your actual name.</a:t>
            </a:r>
          </a:p>
          <a:p>
            <a:pPr algn="just"/>
            <a:r>
              <a:rPr lang="en-IN" b="1" dirty="0"/>
              <a:t>Computer name:</a:t>
            </a:r>
            <a:r>
              <a:rPr lang="en-IN" dirty="0"/>
              <a:t> This is the hostname or network name.</a:t>
            </a:r>
          </a:p>
          <a:p>
            <a:pPr algn="just"/>
            <a:r>
              <a:rPr lang="en-IN" b="1" dirty="0"/>
              <a:t>Username:</a:t>
            </a:r>
            <a:r>
              <a:rPr lang="en-IN" dirty="0"/>
              <a:t> The user account name you want to use.</a:t>
            </a:r>
          </a:p>
          <a:p>
            <a:pPr algn="just"/>
            <a:r>
              <a:rPr lang="en-IN" b="1" dirty="0"/>
              <a:t>Password:</a:t>
            </a:r>
            <a:r>
              <a:rPr lang="en-IN" dirty="0"/>
              <a:t> Enter and confirm a strong password – the installer will automatically evaluate your password strength.</a:t>
            </a:r>
          </a:p>
          <a:p>
            <a:pPr algn="just"/>
            <a:r>
              <a:rPr lang="en-IN" b="1" dirty="0"/>
              <a:t>Log in automatically:</a:t>
            </a:r>
            <a:r>
              <a:rPr lang="en-IN" dirty="0"/>
              <a:t> This is not recommended for publicly accessible servers.</a:t>
            </a:r>
          </a:p>
          <a:p>
            <a:pPr algn="just"/>
            <a:r>
              <a:rPr lang="en-IN" b="1" dirty="0"/>
              <a:t>Require my password to log in:</a:t>
            </a:r>
            <a:r>
              <a:rPr lang="en-IN" dirty="0"/>
              <a:t> This is recommended for publicly accessible servers.</a:t>
            </a:r>
          </a:p>
          <a:p>
            <a:pPr algn="just"/>
            <a:endParaRPr lang="en-IN" dirty="0"/>
          </a:p>
        </p:txBody>
      </p:sp>
    </p:spTree>
    <p:extLst>
      <p:ext uri="{BB962C8B-B14F-4D97-AF65-F5344CB8AC3E}">
        <p14:creationId xmlns:p14="http://schemas.microsoft.com/office/powerpoint/2010/main" val="8650454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Create User Account</a:t>
            </a:r>
          </a:p>
        </p:txBody>
      </p:sp>
      <p:sp>
        <p:nvSpPr>
          <p:cNvPr id="8" name="Content Placeholder 7"/>
          <p:cNvSpPr>
            <a:spLocks noGrp="1"/>
          </p:cNvSpPr>
          <p:nvPr>
            <p:ph idx="1"/>
          </p:nvPr>
        </p:nvSpPr>
        <p:spPr>
          <a:xfrm>
            <a:off x="609600" y="1666875"/>
            <a:ext cx="11125200" cy="4510088"/>
          </a:xfrm>
        </p:spPr>
        <p:txBody>
          <a:bodyPr>
            <a:noAutofit/>
          </a:bodyPr>
          <a:lstStyle/>
          <a:p>
            <a:r>
              <a:rPr lang="en-IN" dirty="0"/>
              <a:t>Click </a:t>
            </a:r>
            <a:r>
              <a:rPr lang="en-IN" b="1" dirty="0"/>
              <a:t>Continue</a:t>
            </a:r>
            <a:r>
              <a:rPr lang="en-IN" dirty="0"/>
              <a:t> to install Ubuntu.</a:t>
            </a:r>
          </a:p>
          <a:p>
            <a:r>
              <a:rPr lang="en-IN" dirty="0"/>
              <a:t>Once the installer finishes, remove the Ubuntu installation media. You’ll be prompted to </a:t>
            </a:r>
            <a:r>
              <a:rPr lang="en-IN" b="1" dirty="0"/>
              <a:t>Restart Now</a:t>
            </a:r>
            <a:r>
              <a:rPr lang="en-IN" dirty="0"/>
              <a:t>.</a:t>
            </a:r>
          </a:p>
          <a:p>
            <a:pPr algn="just"/>
            <a:endParaRPr lang="en-IN" dirty="0"/>
          </a:p>
        </p:txBody>
      </p:sp>
    </p:spTree>
    <p:extLst>
      <p:ext uri="{BB962C8B-B14F-4D97-AF65-F5344CB8AC3E}">
        <p14:creationId xmlns:p14="http://schemas.microsoft.com/office/powerpoint/2010/main" val="11224618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a:latin typeface="+mn-lt"/>
              </a:rPr>
              <a:t>Create User Account</a:t>
            </a:r>
          </a:p>
        </p:txBody>
      </p:sp>
      <p:sp>
        <p:nvSpPr>
          <p:cNvPr id="8" name="Content Placeholder 7"/>
          <p:cNvSpPr>
            <a:spLocks noGrp="1"/>
          </p:cNvSpPr>
          <p:nvPr>
            <p:ph idx="1"/>
          </p:nvPr>
        </p:nvSpPr>
        <p:spPr>
          <a:xfrm>
            <a:off x="609600" y="1666875"/>
            <a:ext cx="11125200" cy="4510088"/>
          </a:xfrm>
        </p:spPr>
        <p:txBody>
          <a:bodyPr>
            <a:noAutofit/>
          </a:bodyPr>
          <a:lstStyle/>
          <a:p>
            <a:r>
              <a:rPr lang="en-IN" dirty="0"/>
              <a:t>Click </a:t>
            </a:r>
            <a:r>
              <a:rPr lang="en-IN" b="1" dirty="0"/>
              <a:t>Continue</a:t>
            </a:r>
            <a:r>
              <a:rPr lang="en-IN" dirty="0"/>
              <a:t> to install Ubuntu.</a:t>
            </a:r>
          </a:p>
          <a:p>
            <a:r>
              <a:rPr lang="en-IN" dirty="0"/>
              <a:t>Once the installer finishes, remove the Ubuntu installation media. You’ll be prompted to </a:t>
            </a:r>
            <a:r>
              <a:rPr lang="en-IN" b="1" dirty="0"/>
              <a:t>Restart Now</a:t>
            </a:r>
            <a:r>
              <a:rPr lang="en-IN" dirty="0"/>
              <a:t>.</a:t>
            </a:r>
          </a:p>
          <a:p>
            <a:pPr algn="just"/>
            <a:endParaRPr lang="en-IN" dirty="0"/>
          </a:p>
        </p:txBody>
      </p:sp>
      <p:pic>
        <p:nvPicPr>
          <p:cNvPr id="2" name="Picture 1"/>
          <p:cNvPicPr>
            <a:picLocks noChangeAspect="1"/>
          </p:cNvPicPr>
          <p:nvPr/>
        </p:nvPicPr>
        <p:blipFill>
          <a:blip r:embed="rId5"/>
          <a:stretch>
            <a:fillRect/>
          </a:stretch>
        </p:blipFill>
        <p:spPr>
          <a:xfrm>
            <a:off x="1219200" y="365125"/>
            <a:ext cx="8521314" cy="6399473"/>
          </a:xfrm>
          <a:prstGeom prst="rect">
            <a:avLst/>
          </a:prstGeom>
        </p:spPr>
      </p:pic>
    </p:spTree>
    <p:extLst>
      <p:ext uri="{BB962C8B-B14F-4D97-AF65-F5344CB8AC3E}">
        <p14:creationId xmlns:p14="http://schemas.microsoft.com/office/powerpoint/2010/main" val="1082875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3970318"/>
          </a:xfrm>
          <a:prstGeom prst="rect">
            <a:avLst/>
          </a:prstGeom>
        </p:spPr>
        <p:txBody>
          <a:bodyPr wrap="square">
            <a:spAutoFit/>
          </a:bodyPr>
          <a:lstStyle/>
          <a:p>
            <a:pPr marL="457200" indent="-457200" algn="just">
              <a:buFont typeface="Arial" panose="020B0604020202020204" pitchFamily="34" charset="0"/>
              <a:buChar char="•"/>
            </a:pPr>
            <a:r>
              <a:rPr lang="en-IN" sz="2800" dirty="0"/>
              <a:t>If you bought Windows 8.1 on DVD or created a DVD or USB flash drive when you purchased and downloaded Windows 8.1, follow these steps to perform a clean installation</a:t>
            </a:r>
            <a:r>
              <a:rPr lang="en-IN" sz="2800" dirty="0" smtClean="0"/>
              <a:t>.</a:t>
            </a:r>
          </a:p>
          <a:p>
            <a:pPr algn="just"/>
            <a:endParaRPr lang="en-IN" sz="2800" dirty="0" smtClean="0"/>
          </a:p>
          <a:p>
            <a:pPr marL="514350" indent="-514350" algn="just">
              <a:buFont typeface="+mj-lt"/>
              <a:buAutoNum type="arabicPeriod"/>
            </a:pPr>
            <a:r>
              <a:rPr lang="en-IN" sz="2800" dirty="0" smtClean="0"/>
              <a:t>Turn </a:t>
            </a:r>
            <a:r>
              <a:rPr lang="en-IN" sz="2800" dirty="0"/>
              <a:t>on your PC so that Windows starts normally, insert the Windows 8.1 DVD or USB flash drive, and then shut down your PC</a:t>
            </a:r>
            <a:r>
              <a:rPr lang="en-IN" sz="2800" dirty="0" smtClean="0"/>
              <a:t>.</a:t>
            </a:r>
          </a:p>
          <a:p>
            <a:pPr marL="514350" indent="-514350" algn="just">
              <a:buFont typeface="+mj-lt"/>
              <a:buAutoNum type="arabicPeriod"/>
            </a:pPr>
            <a:r>
              <a:rPr lang="en-IN" sz="2800" dirty="0" smtClean="0"/>
              <a:t>Restart </a:t>
            </a:r>
            <a:r>
              <a:rPr lang="en-IN" sz="2800" dirty="0"/>
              <a:t>your PC. Your laptop will boot from Windows 8.1 DVD or USB flash drive. Press any key when prompted by message “Press any key to boot from CD or DVD…”.</a:t>
            </a:r>
          </a:p>
        </p:txBody>
      </p:sp>
    </p:spTree>
    <p:extLst>
      <p:ext uri="{BB962C8B-B14F-4D97-AF65-F5344CB8AC3E}">
        <p14:creationId xmlns:p14="http://schemas.microsoft.com/office/powerpoint/2010/main" val="1646334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11" name="Content Placeholder 7"/>
          <p:cNvSpPr txBox="1">
            <a:spLocks/>
          </p:cNvSpPr>
          <p:nvPr/>
        </p:nvSpPr>
        <p:spPr>
          <a:xfrm>
            <a:off x="838200" y="-1"/>
            <a:ext cx="110490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b="1" dirty="0" smtClean="0"/>
              <a:t>Video on How to Install </a:t>
            </a:r>
            <a:r>
              <a:rPr lang="en-IN" sz="4400" b="1" dirty="0" smtClean="0"/>
              <a:t>UBUNTU 20.04 LTS</a:t>
            </a:r>
            <a:endParaRPr lang="en-IN" sz="4400" dirty="0" smtClean="0"/>
          </a:p>
        </p:txBody>
      </p:sp>
      <p:sp>
        <p:nvSpPr>
          <p:cNvPr id="3" name="Content Placeholder 2"/>
          <p:cNvSpPr>
            <a:spLocks noGrp="1"/>
          </p:cNvSpPr>
          <p:nvPr>
            <p:ph idx="1"/>
          </p:nvPr>
        </p:nvSpPr>
        <p:spPr>
          <a:xfrm>
            <a:off x="838200" y="1419222"/>
            <a:ext cx="11049000" cy="5057777"/>
          </a:xfrm>
        </p:spPr>
        <p:txBody>
          <a:bodyPr>
            <a:normAutofit/>
          </a:bodyPr>
          <a:lstStyle/>
          <a:p>
            <a:pPr marL="0" indent="0" algn="just">
              <a:buNone/>
            </a:pPr>
            <a:r>
              <a:rPr lang="en-IN" dirty="0">
                <a:hlinkClick r:id="rId5"/>
              </a:rPr>
              <a:t>https://</a:t>
            </a:r>
            <a:r>
              <a:rPr lang="en-IN" dirty="0" smtClean="0">
                <a:hlinkClick r:id="rId5"/>
              </a:rPr>
              <a:t>youtu.be/woXkRPiWLvc</a:t>
            </a:r>
            <a:r>
              <a:rPr lang="en-IN" dirty="0" smtClean="0"/>
              <a:t> </a:t>
            </a:r>
            <a:r>
              <a:rPr lang="en-IN" dirty="0"/>
              <a:t>Click below to watch the embedded video</a:t>
            </a:r>
          </a:p>
          <a:p>
            <a:pPr marL="0" indent="0" algn="just">
              <a:buNone/>
            </a:pPr>
            <a:endParaRPr lang="en-IN" dirty="0" smtClean="0"/>
          </a:p>
          <a:p>
            <a:pPr marL="0" indent="0" algn="just">
              <a:buNone/>
            </a:pPr>
            <a:endParaRPr lang="en-IN" dirty="0"/>
          </a:p>
        </p:txBody>
      </p:sp>
      <p:pic>
        <p:nvPicPr>
          <p:cNvPr id="6" name="woXkRPiWLvc"/>
          <p:cNvPicPr>
            <a:picLocks noRot="1" noChangeAspect="1"/>
          </p:cNvPicPr>
          <p:nvPr>
            <a:videoFile r:link="rId1"/>
          </p:nvPr>
        </p:nvPicPr>
        <p:blipFill>
          <a:blip r:embed="rId6"/>
          <a:stretch>
            <a:fillRect/>
          </a:stretch>
        </p:blipFill>
        <p:spPr>
          <a:xfrm>
            <a:off x="842962" y="1957384"/>
            <a:ext cx="8373538" cy="4710115"/>
          </a:xfrm>
          <a:prstGeom prst="rect">
            <a:avLst/>
          </a:prstGeom>
        </p:spPr>
      </p:pic>
    </p:spTree>
    <p:extLst>
      <p:ext uri="{BB962C8B-B14F-4D97-AF65-F5344CB8AC3E}">
        <p14:creationId xmlns:p14="http://schemas.microsoft.com/office/powerpoint/2010/main" val="365042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Windows Drivers</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algn="just"/>
            <a:r>
              <a:rPr lang="en-IN" dirty="0"/>
              <a:t>Windows comes with drivers for many devices, such as printers, displays, keyboards, and TVs. </a:t>
            </a:r>
            <a:endParaRPr lang="en-IN" dirty="0" smtClean="0"/>
          </a:p>
          <a:p>
            <a:pPr algn="just"/>
            <a:r>
              <a:rPr lang="en-IN" dirty="0" smtClean="0"/>
              <a:t>A </a:t>
            </a:r>
            <a:r>
              <a:rPr lang="en-IN" dirty="0"/>
              <a:t>driver is software that a device uses to work with your PC. </a:t>
            </a:r>
            <a:endParaRPr lang="en-IN" dirty="0" smtClean="0"/>
          </a:p>
          <a:p>
            <a:pPr algn="just"/>
            <a:r>
              <a:rPr lang="en-IN" dirty="0" smtClean="0"/>
              <a:t>Every </a:t>
            </a:r>
            <a:r>
              <a:rPr lang="en-IN" dirty="0"/>
              <a:t>device needs a driver to work with your PC. So, in many cases, you can plug in a device, and it’ll work automatically.</a:t>
            </a:r>
          </a:p>
          <a:p>
            <a:pPr algn="just"/>
            <a:r>
              <a:rPr lang="en-IN" dirty="0"/>
              <a:t>Windows can also download device software and info. This might include an app that the device manufacturer created to go with your device or info like the product name, manufacturer, and model number, to help you distinguish between similar devices.</a:t>
            </a:r>
          </a:p>
          <a:p>
            <a:pPr algn="just"/>
            <a:endParaRPr lang="en-IN" dirty="0"/>
          </a:p>
        </p:txBody>
      </p:sp>
    </p:spTree>
    <p:extLst>
      <p:ext uri="{BB962C8B-B14F-4D97-AF65-F5344CB8AC3E}">
        <p14:creationId xmlns:p14="http://schemas.microsoft.com/office/powerpoint/2010/main" val="31994487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Automatically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algn="just"/>
            <a:r>
              <a:rPr lang="en-IN" dirty="0" smtClean="0"/>
              <a:t>Drivers </a:t>
            </a:r>
            <a:r>
              <a:rPr lang="en-IN" dirty="0"/>
              <a:t>are updated occasionally. </a:t>
            </a:r>
            <a:endParaRPr lang="en-IN" dirty="0" smtClean="0"/>
          </a:p>
          <a:p>
            <a:pPr algn="just"/>
            <a:r>
              <a:rPr lang="en-IN" dirty="0" smtClean="0"/>
              <a:t>Windows </a:t>
            </a:r>
            <a:r>
              <a:rPr lang="en-IN" dirty="0"/>
              <a:t>can update them automatically, or you can install the updated drivers yourself. </a:t>
            </a:r>
            <a:endParaRPr lang="en-IN" dirty="0" smtClean="0"/>
          </a:p>
          <a:p>
            <a:pPr algn="just"/>
            <a:r>
              <a:rPr lang="en-IN" dirty="0" smtClean="0"/>
              <a:t>It's </a:t>
            </a:r>
            <a:r>
              <a:rPr lang="en-IN" dirty="0"/>
              <a:t>important for you to have confidence in the updated drivers you install. </a:t>
            </a:r>
            <a:endParaRPr lang="en-IN" dirty="0" smtClean="0"/>
          </a:p>
          <a:p>
            <a:pPr algn="just"/>
            <a:r>
              <a:rPr lang="en-IN" dirty="0" smtClean="0"/>
              <a:t>Windows </a:t>
            </a:r>
            <a:r>
              <a:rPr lang="en-IN" dirty="0"/>
              <a:t>notifies you if it detects a suspicious or unsafe driver you shouldn't install</a:t>
            </a:r>
            <a:r>
              <a:rPr lang="en-IN" dirty="0" smtClean="0"/>
              <a:t>.</a:t>
            </a:r>
          </a:p>
          <a:p>
            <a:pPr algn="just"/>
            <a:r>
              <a:rPr lang="en-IN" dirty="0" smtClean="0"/>
              <a:t>Windows 10 comes with a Driver Tool Kit that allows Windows to install latest driver whenever you attach new piece of hardware with your PC. </a:t>
            </a:r>
          </a:p>
          <a:p>
            <a:pPr algn="just"/>
            <a:r>
              <a:rPr lang="en-IN" dirty="0" smtClean="0"/>
              <a:t>Also, you an download paid or free software online to update al drivers at once.</a:t>
            </a:r>
            <a:endParaRPr lang="en-IN" dirty="0"/>
          </a:p>
          <a:p>
            <a:pPr algn="just"/>
            <a:endParaRPr lang="en-IN" dirty="0"/>
          </a:p>
        </p:txBody>
      </p:sp>
    </p:spTree>
    <p:extLst>
      <p:ext uri="{BB962C8B-B14F-4D97-AF65-F5344CB8AC3E}">
        <p14:creationId xmlns:p14="http://schemas.microsoft.com/office/powerpoint/2010/main" val="19470533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Automatically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algn="just"/>
            <a:r>
              <a:rPr lang="en-IN" dirty="0"/>
              <a:t>Swipe in from the right edge of the screen, tap </a:t>
            </a:r>
            <a:r>
              <a:rPr lang="en-IN" b="1" dirty="0"/>
              <a:t>Settings</a:t>
            </a:r>
            <a:r>
              <a:rPr lang="en-IN" dirty="0"/>
              <a:t>, and then tap </a:t>
            </a:r>
            <a:r>
              <a:rPr lang="en-IN" b="1" dirty="0"/>
              <a:t>Change PC settings</a:t>
            </a:r>
            <a:r>
              <a:rPr lang="en-IN" dirty="0"/>
              <a:t>. (If you're using a mouse, point to the lower-right corner of the screen, move the mouse pointer up, click </a:t>
            </a:r>
            <a:r>
              <a:rPr lang="en-IN" b="1" dirty="0"/>
              <a:t>Settings</a:t>
            </a:r>
            <a:r>
              <a:rPr lang="en-IN" dirty="0"/>
              <a:t>, and then click </a:t>
            </a:r>
            <a:r>
              <a:rPr lang="en-IN" b="1" dirty="0"/>
              <a:t>Change PC settings</a:t>
            </a:r>
            <a:r>
              <a:rPr lang="en-IN" dirty="0"/>
              <a:t>.)</a:t>
            </a:r>
          </a:p>
          <a:p>
            <a:pPr algn="just"/>
            <a:r>
              <a:rPr lang="en-IN" dirty="0"/>
              <a:t>Tap or click </a:t>
            </a:r>
            <a:r>
              <a:rPr lang="en-IN" b="1" dirty="0"/>
              <a:t>Update and recovery</a:t>
            </a:r>
            <a:r>
              <a:rPr lang="en-IN" dirty="0"/>
              <a:t>, and then tap or click </a:t>
            </a:r>
            <a:r>
              <a:rPr lang="en-IN" b="1" dirty="0"/>
              <a:t>Windows Update</a:t>
            </a:r>
            <a:r>
              <a:rPr lang="en-IN" dirty="0"/>
              <a:t>.</a:t>
            </a:r>
          </a:p>
          <a:p>
            <a:pPr algn="just"/>
            <a:r>
              <a:rPr lang="en-IN" dirty="0"/>
              <a:t>Tap or click </a:t>
            </a:r>
            <a:r>
              <a:rPr lang="en-IN" b="1" dirty="0"/>
              <a:t>Choose how updates get installed</a:t>
            </a:r>
            <a:r>
              <a:rPr lang="en-IN" dirty="0"/>
              <a:t>.</a:t>
            </a:r>
          </a:p>
          <a:p>
            <a:pPr algn="just"/>
            <a:r>
              <a:rPr lang="en-IN" dirty="0"/>
              <a:t>Under </a:t>
            </a:r>
            <a:r>
              <a:rPr lang="en-IN" b="1" dirty="0"/>
              <a:t>Important updates</a:t>
            </a:r>
            <a:r>
              <a:rPr lang="en-IN" dirty="0"/>
              <a:t>, choose </a:t>
            </a:r>
            <a:r>
              <a:rPr lang="en-IN" b="1" dirty="0"/>
              <a:t>Install updates automatically (recommended)</a:t>
            </a:r>
            <a:r>
              <a:rPr lang="en-IN" dirty="0"/>
              <a:t>.</a:t>
            </a:r>
          </a:p>
          <a:p>
            <a:pPr algn="just"/>
            <a:endParaRPr lang="en-IN" dirty="0"/>
          </a:p>
        </p:txBody>
      </p:sp>
    </p:spTree>
    <p:extLst>
      <p:ext uri="{BB962C8B-B14F-4D97-AF65-F5344CB8AC3E}">
        <p14:creationId xmlns:p14="http://schemas.microsoft.com/office/powerpoint/2010/main" val="33899074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dirty="0"/>
              <a:t>To manually update driver in Windows 8 and Windows 8.1, follow these steps:</a:t>
            </a:r>
          </a:p>
          <a:p>
            <a:pPr marL="0" indent="0" algn="just">
              <a:buNone/>
            </a:pPr>
            <a:r>
              <a:rPr lang="en-IN" dirty="0"/>
              <a:t>1. Swipe in from the right edge of the screen, and then tap Search.</a:t>
            </a:r>
          </a:p>
          <a:p>
            <a:pPr marL="0" indent="0" algn="just">
              <a:buNone/>
            </a:pPr>
            <a:r>
              <a:rPr lang="en-IN" dirty="0"/>
              <a:t>2. Enter </a:t>
            </a:r>
            <a:r>
              <a:rPr lang="en-IN" b="1" dirty="0"/>
              <a:t>Device Manager</a:t>
            </a:r>
            <a:r>
              <a:rPr lang="en-IN" dirty="0"/>
              <a:t> in the search box, and click </a:t>
            </a:r>
            <a:r>
              <a:rPr lang="en-IN" b="1" dirty="0"/>
              <a:t>Device Manager</a:t>
            </a:r>
            <a:r>
              <a:rPr lang="en-IN" dirty="0" smtClean="0"/>
              <a:t>.</a:t>
            </a:r>
          </a:p>
          <a:p>
            <a:pPr marL="0" indent="0" algn="just">
              <a:buNone/>
            </a:pPr>
            <a:r>
              <a:rPr lang="en-IN" dirty="0"/>
              <a:t>3. In Device Manager window, expand categories and locate the device that you wish to update the driver for. Then right-click on the device name and select </a:t>
            </a:r>
            <a:r>
              <a:rPr lang="en-IN" b="1" dirty="0"/>
              <a:t>Update Driver </a:t>
            </a:r>
            <a:r>
              <a:rPr lang="en-IN" b="1" dirty="0" smtClean="0"/>
              <a:t>Software.</a:t>
            </a:r>
            <a:endParaRPr lang="en-IN" dirty="0" smtClean="0"/>
          </a:p>
          <a:p>
            <a:pPr marL="0" indent="0" algn="just">
              <a:buNone/>
            </a:pPr>
            <a:endParaRPr lang="en-IN" dirty="0"/>
          </a:p>
          <a:p>
            <a:pPr algn="just"/>
            <a:endParaRPr lang="en-IN" dirty="0"/>
          </a:p>
        </p:txBody>
      </p:sp>
    </p:spTree>
    <p:extLst>
      <p:ext uri="{BB962C8B-B14F-4D97-AF65-F5344CB8AC3E}">
        <p14:creationId xmlns:p14="http://schemas.microsoft.com/office/powerpoint/2010/main" val="7495974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dirty="0"/>
              <a:t>Following screenshot is for your reference.</a:t>
            </a:r>
          </a:p>
          <a:p>
            <a:pPr algn="just"/>
            <a:endParaRPr lang="en-IN" dirty="0"/>
          </a:p>
        </p:txBody>
      </p:sp>
      <p:pic>
        <p:nvPicPr>
          <p:cNvPr id="33794" name="Picture 2" descr="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133600"/>
            <a:ext cx="7391400" cy="46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889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b="1" dirty="0"/>
              <a:t>Note: </a:t>
            </a:r>
            <a:r>
              <a:rPr lang="en-IN" dirty="0"/>
              <a:t>For some devices, the device name displayed in Driver Easy is different from the device name displayed in Device Manager.</a:t>
            </a:r>
          </a:p>
          <a:p>
            <a:pPr marL="0" indent="0" algn="just">
              <a:buNone/>
            </a:pPr>
            <a:r>
              <a:rPr lang="en-IN" dirty="0"/>
              <a:t>In Driver Easy, you can click on the driver and get the name of current driver. Then locate the device in Device Manager using this name.</a:t>
            </a:r>
          </a:p>
          <a:p>
            <a:pPr marL="0" indent="0" algn="just">
              <a:buNone/>
            </a:pPr>
            <a:r>
              <a:rPr lang="en-IN" dirty="0"/>
              <a:t>4. Click </a:t>
            </a:r>
            <a:r>
              <a:rPr lang="en-IN" b="1" dirty="0"/>
              <a:t>Browse my Computer for driver software.</a:t>
            </a:r>
            <a:endParaRPr lang="en-IN" dirty="0"/>
          </a:p>
          <a:p>
            <a:pPr marL="0" indent="0" algn="just">
              <a:buNone/>
            </a:pPr>
            <a:endParaRPr lang="en-IN" dirty="0"/>
          </a:p>
        </p:txBody>
      </p:sp>
    </p:spTree>
    <p:extLst>
      <p:ext uri="{BB962C8B-B14F-4D97-AF65-F5344CB8AC3E}">
        <p14:creationId xmlns:p14="http://schemas.microsoft.com/office/powerpoint/2010/main" val="31586704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pic>
        <p:nvPicPr>
          <p:cNvPr id="46082" name="Picture 2" descr="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131" y="1371600"/>
            <a:ext cx="7199738" cy="537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8917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sp>
        <p:nvSpPr>
          <p:cNvPr id="8" name="Content Placeholder 7"/>
          <p:cNvSpPr>
            <a:spLocks noGrp="1"/>
          </p:cNvSpPr>
          <p:nvPr>
            <p:ph idx="1"/>
          </p:nvPr>
        </p:nvSpPr>
        <p:spPr>
          <a:xfrm>
            <a:off x="609600" y="1666875"/>
            <a:ext cx="11125200" cy="4510088"/>
          </a:xfrm>
        </p:spPr>
        <p:txBody>
          <a:bodyPr>
            <a:noAutofit/>
          </a:bodyPr>
          <a:lstStyle/>
          <a:p>
            <a:pPr marL="0" indent="0" algn="just">
              <a:buNone/>
            </a:pPr>
            <a:r>
              <a:rPr lang="en-IN" dirty="0"/>
              <a:t>5. Click </a:t>
            </a:r>
            <a:r>
              <a:rPr lang="en-IN" b="1" dirty="0"/>
              <a:t>Browse </a:t>
            </a:r>
            <a:r>
              <a:rPr lang="en-IN" dirty="0"/>
              <a:t>to find the location of the downloaded driver file. Then click </a:t>
            </a:r>
            <a:r>
              <a:rPr lang="en-IN" b="1" dirty="0"/>
              <a:t>Next</a:t>
            </a:r>
            <a:r>
              <a:rPr lang="en-IN" dirty="0"/>
              <a:t> button to install the driver. </a:t>
            </a:r>
          </a:p>
        </p:txBody>
      </p:sp>
      <p:pic>
        <p:nvPicPr>
          <p:cNvPr id="48130" name="Picture 2" desc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25" y="2542031"/>
            <a:ext cx="6743700" cy="43159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45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print"/>
          <a:stretch>
            <a:fillRect/>
          </a:stretch>
        </p:blipFill>
        <p:spPr>
          <a:xfrm>
            <a:off x="0" y="0"/>
            <a:ext cx="688125" cy="1090613"/>
          </a:xfrm>
          <a:prstGeom prst="rect">
            <a:avLst/>
          </a:prstGeom>
        </p:spPr>
      </p:pic>
      <p:sp>
        <p:nvSpPr>
          <p:cNvPr id="7" name="Title 6"/>
          <p:cNvSpPr>
            <a:spLocks noGrp="1"/>
          </p:cNvSpPr>
          <p:nvPr>
            <p:ph type="title"/>
          </p:nvPr>
        </p:nvSpPr>
        <p:spPr/>
        <p:txBody>
          <a:bodyPr/>
          <a:lstStyle/>
          <a:p>
            <a:pPr algn="ctr"/>
            <a:r>
              <a:rPr lang="en-IN" b="1" dirty="0" smtClean="0">
                <a:latin typeface="+mn-lt"/>
              </a:rPr>
              <a:t>Updating Drivers Manually</a:t>
            </a:r>
            <a:endParaRPr lang="en-IN" b="1" dirty="0">
              <a:latin typeface="+mn-lt"/>
            </a:endParaRPr>
          </a:p>
        </p:txBody>
      </p:sp>
      <p:sp>
        <p:nvSpPr>
          <p:cNvPr id="8" name="Content Placeholder 7"/>
          <p:cNvSpPr>
            <a:spLocks noGrp="1"/>
          </p:cNvSpPr>
          <p:nvPr>
            <p:ph idx="1"/>
          </p:nvPr>
        </p:nvSpPr>
        <p:spPr>
          <a:xfrm>
            <a:off x="242887" y="1457325"/>
            <a:ext cx="11125200" cy="4510088"/>
          </a:xfrm>
        </p:spPr>
        <p:txBody>
          <a:bodyPr>
            <a:noAutofit/>
          </a:bodyPr>
          <a:lstStyle/>
          <a:p>
            <a:pPr marL="0" indent="0" algn="just">
              <a:buNone/>
            </a:pPr>
            <a:r>
              <a:rPr lang="en-IN" dirty="0" smtClean="0"/>
              <a:t>Click on below embedded video to watch </a:t>
            </a:r>
            <a:r>
              <a:rPr lang="en-IN" dirty="0"/>
              <a:t>the process</a:t>
            </a:r>
            <a:r>
              <a:rPr lang="en-IN" dirty="0" smtClean="0"/>
              <a:t>.</a:t>
            </a:r>
          </a:p>
          <a:p>
            <a:pPr marL="0" indent="0" algn="just">
              <a:buNone/>
            </a:pPr>
            <a:r>
              <a:rPr lang="en-IN" dirty="0" smtClean="0"/>
              <a:t> </a:t>
            </a:r>
            <a:r>
              <a:rPr lang="en-IN" dirty="0">
                <a:hlinkClick r:id="rId6"/>
              </a:rPr>
              <a:t>https://</a:t>
            </a:r>
            <a:r>
              <a:rPr lang="en-IN" dirty="0" smtClean="0">
                <a:hlinkClick r:id="rId6"/>
              </a:rPr>
              <a:t>youtu.be/ZvSRrVVhqV4</a:t>
            </a:r>
            <a:endParaRPr lang="en-IN" dirty="0" smtClean="0"/>
          </a:p>
          <a:p>
            <a:pPr marL="0" indent="0" algn="just">
              <a:buNone/>
            </a:pPr>
            <a:endParaRPr lang="en-IN" dirty="0"/>
          </a:p>
        </p:txBody>
      </p:sp>
      <p:pic>
        <p:nvPicPr>
          <p:cNvPr id="2" name="ZvSRrVVhqV4"/>
          <p:cNvPicPr>
            <a:picLocks noRot="1" noChangeAspect="1"/>
          </p:cNvPicPr>
          <p:nvPr>
            <a:videoFile r:link="rId1"/>
          </p:nvPr>
        </p:nvPicPr>
        <p:blipFill>
          <a:blip r:embed="rId7"/>
          <a:stretch>
            <a:fillRect/>
          </a:stretch>
        </p:blipFill>
        <p:spPr>
          <a:xfrm>
            <a:off x="688125" y="1905000"/>
            <a:ext cx="9141675" cy="4872632"/>
          </a:xfrm>
          <a:prstGeom prst="rect">
            <a:avLst/>
          </a:prstGeom>
        </p:spPr>
      </p:pic>
    </p:spTree>
    <p:extLst>
      <p:ext uri="{BB962C8B-B14F-4D97-AF65-F5344CB8AC3E}">
        <p14:creationId xmlns:p14="http://schemas.microsoft.com/office/powerpoint/2010/main" val="39071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pic>
        <p:nvPicPr>
          <p:cNvPr id="3" name="Picture 2"/>
          <p:cNvPicPr>
            <a:picLocks noChangeAspect="1"/>
          </p:cNvPicPr>
          <p:nvPr/>
        </p:nvPicPr>
        <p:blipFill>
          <a:blip r:embed="rId4"/>
          <a:stretch>
            <a:fillRect/>
          </a:stretch>
        </p:blipFill>
        <p:spPr>
          <a:xfrm>
            <a:off x="2438400" y="1109663"/>
            <a:ext cx="7162800" cy="5622915"/>
          </a:xfrm>
          <a:prstGeom prst="rect">
            <a:avLst/>
          </a:prstGeom>
        </p:spPr>
      </p:pic>
    </p:spTree>
    <p:extLst>
      <p:ext uri="{BB962C8B-B14F-4D97-AF65-F5344CB8AC3E}">
        <p14:creationId xmlns:p14="http://schemas.microsoft.com/office/powerpoint/2010/main" val="38207359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91931"/>
            <a:ext cx="4860290" cy="756920"/>
          </a:xfrm>
          <a:prstGeom prst="rect">
            <a:avLst/>
          </a:prstGeom>
        </p:spPr>
        <p:txBody>
          <a:bodyPr vert="horz" wrap="square" lIns="0" tIns="12700" rIns="0" bIns="0" rtlCol="0" anchor="ctr">
            <a:spAutoFit/>
          </a:bodyPr>
          <a:lstStyle/>
          <a:p>
            <a:pPr marL="12700">
              <a:lnSpc>
                <a:spcPct val="100000"/>
              </a:lnSpc>
              <a:spcBef>
                <a:spcPts val="100"/>
              </a:spcBef>
            </a:pPr>
            <a:r>
              <a:rPr lang="en-IN" sz="4800" spc="-10" dirty="0" smtClean="0">
                <a:latin typeface="+mn-lt"/>
              </a:rPr>
              <a:t>REFERENCES :</a:t>
            </a:r>
            <a:endParaRPr lang="en-IN" sz="4800" dirty="0">
              <a:latin typeface="+mn-lt"/>
            </a:endParaRPr>
          </a:p>
        </p:txBody>
      </p:sp>
      <p:sp>
        <p:nvSpPr>
          <p:cNvPr id="3" name="object 3"/>
          <p:cNvSpPr txBox="1"/>
          <p:nvPr/>
        </p:nvSpPr>
        <p:spPr>
          <a:xfrm>
            <a:off x="304800" y="1524000"/>
            <a:ext cx="11353800" cy="4270400"/>
          </a:xfrm>
          <a:prstGeom prst="rect">
            <a:avLst/>
          </a:prstGeom>
        </p:spPr>
        <p:txBody>
          <a:bodyPr vert="horz" wrap="square" lIns="0" tIns="12700" rIns="0" bIns="0" rtlCol="0">
            <a:spAutoFit/>
          </a:bodyPr>
          <a:lstStyle/>
          <a:p>
            <a:pPr marL="469900" marR="876935" indent="-457200">
              <a:lnSpc>
                <a:spcPts val="3829"/>
              </a:lnSpc>
              <a:spcBef>
                <a:spcPts val="1140"/>
              </a:spcBef>
              <a:buFont typeface="+mj-lt"/>
              <a:buAutoNum type="arabicPeriod"/>
            </a:pPr>
            <a:r>
              <a:rPr lang="en-IN" sz="2400" dirty="0">
                <a:cs typeface="Comic Sans MS"/>
                <a:hlinkClick r:id="rId2"/>
              </a:rPr>
              <a:t>https://</a:t>
            </a:r>
            <a:r>
              <a:rPr lang="en-IN" sz="2400" dirty="0" smtClean="0">
                <a:cs typeface="Comic Sans MS"/>
                <a:hlinkClick r:id="rId2"/>
              </a:rPr>
              <a:t>ubuntu.com/tutorials/create-a-usb-stick-on-ubuntu#1-overview</a:t>
            </a:r>
            <a:endParaRPr lang="en-IN" sz="2400" dirty="0" smtClean="0">
              <a:cs typeface="Comic Sans MS"/>
            </a:endParaRPr>
          </a:p>
          <a:p>
            <a:pPr marL="469900" marR="876935" indent="-457200">
              <a:lnSpc>
                <a:spcPts val="3829"/>
              </a:lnSpc>
              <a:spcBef>
                <a:spcPts val="1140"/>
              </a:spcBef>
              <a:buFont typeface="+mj-lt"/>
              <a:buAutoNum type="arabicPeriod"/>
            </a:pPr>
            <a:r>
              <a:rPr lang="en-IN" sz="2400" dirty="0">
                <a:cs typeface="Comic Sans MS"/>
                <a:hlinkClick r:id="rId3"/>
              </a:rPr>
              <a:t>https://</a:t>
            </a:r>
            <a:r>
              <a:rPr lang="en-IN" sz="2400" dirty="0" smtClean="0">
                <a:cs typeface="Comic Sans MS"/>
                <a:hlinkClick r:id="rId3"/>
              </a:rPr>
              <a:t>ubuntu.com/tutorials/create-a-usb-stick-on-windows#3-usb-selection</a:t>
            </a:r>
            <a:endParaRPr lang="en-IN" sz="2400" dirty="0" smtClean="0">
              <a:cs typeface="Comic Sans MS"/>
            </a:endParaRPr>
          </a:p>
          <a:p>
            <a:pPr marL="469900" marR="876935" indent="-457200">
              <a:lnSpc>
                <a:spcPts val="3829"/>
              </a:lnSpc>
              <a:spcBef>
                <a:spcPts val="1140"/>
              </a:spcBef>
              <a:buFont typeface="+mj-lt"/>
              <a:buAutoNum type="arabicPeriod"/>
            </a:pPr>
            <a:r>
              <a:rPr lang="en-IN" sz="2400" dirty="0">
                <a:cs typeface="Comic Sans MS"/>
                <a:hlinkClick r:id="rId4"/>
              </a:rPr>
              <a:t>https://</a:t>
            </a:r>
            <a:r>
              <a:rPr lang="en-IN" sz="2400" dirty="0" smtClean="0">
                <a:cs typeface="Comic Sans MS"/>
                <a:hlinkClick r:id="rId4"/>
              </a:rPr>
              <a:t>ubuntu.com/tutorials/create-a-usb-stick-on-macos#1-overview</a:t>
            </a:r>
            <a:endParaRPr lang="en-IN" sz="2400" dirty="0" smtClean="0">
              <a:cs typeface="Comic Sans MS"/>
            </a:endParaRPr>
          </a:p>
          <a:p>
            <a:pPr marL="469900" marR="876935" indent="-457200">
              <a:lnSpc>
                <a:spcPts val="3829"/>
              </a:lnSpc>
              <a:spcBef>
                <a:spcPts val="1140"/>
              </a:spcBef>
              <a:buFont typeface="+mj-lt"/>
              <a:buAutoNum type="arabicPeriod"/>
            </a:pPr>
            <a:r>
              <a:rPr lang="en-IN" sz="2400" dirty="0">
                <a:cs typeface="Comic Sans MS"/>
                <a:hlinkClick r:id="rId5"/>
              </a:rPr>
              <a:t>https://</a:t>
            </a:r>
            <a:r>
              <a:rPr lang="en-IN" sz="2400" dirty="0" smtClean="0">
                <a:cs typeface="Comic Sans MS"/>
                <a:hlinkClick r:id="rId5"/>
              </a:rPr>
              <a:t>phoenixnap.com/kb/install-ubuntu-20-04</a:t>
            </a:r>
            <a:endParaRPr lang="en-IN" sz="2400" dirty="0" smtClean="0">
              <a:cs typeface="Comic Sans MS"/>
            </a:endParaRPr>
          </a:p>
          <a:p>
            <a:pPr marL="469900" marR="876935" indent="-457200">
              <a:lnSpc>
                <a:spcPts val="3829"/>
              </a:lnSpc>
              <a:spcBef>
                <a:spcPts val="1140"/>
              </a:spcBef>
              <a:buFont typeface="+mj-lt"/>
              <a:buAutoNum type="arabicPeriod"/>
            </a:pPr>
            <a:endParaRPr lang="en-IN" sz="2400" dirty="0" smtClean="0">
              <a:cs typeface="Comic Sans MS"/>
            </a:endParaRPr>
          </a:p>
          <a:p>
            <a:pPr marL="469900" marR="876935" indent="-457200">
              <a:lnSpc>
                <a:spcPts val="3829"/>
              </a:lnSpc>
              <a:spcBef>
                <a:spcPts val="1140"/>
              </a:spcBef>
              <a:buFont typeface="+mj-lt"/>
              <a:buAutoNum type="arabicPeriod"/>
            </a:pPr>
            <a:endParaRPr lang="en-IN" sz="2400" dirty="0" smtClean="0">
              <a:cs typeface="Comic Sans MS"/>
            </a:endParaRPr>
          </a:p>
          <a:p>
            <a:pPr marL="469900" marR="876935" indent="-457200">
              <a:lnSpc>
                <a:spcPts val="3829"/>
              </a:lnSpc>
              <a:spcBef>
                <a:spcPts val="1140"/>
              </a:spcBef>
              <a:buFont typeface="+mj-lt"/>
              <a:buAutoNum type="arabicPeriod"/>
            </a:pPr>
            <a:endParaRPr sz="2400" dirty="0">
              <a:cs typeface="Comic Sans MS"/>
            </a:endParaRPr>
          </a:p>
        </p:txBody>
      </p:sp>
      <p:pic>
        <p:nvPicPr>
          <p:cNvPr id="4" name="Picture 3"/>
          <p:cNvPicPr>
            <a:picLocks noChangeAspect="1"/>
          </p:cNvPicPr>
          <p:nvPr/>
        </p:nvPicPr>
        <p:blipFill>
          <a:blip r:embed="rId6" cstate="print"/>
          <a:stretch>
            <a:fillRect/>
          </a:stretch>
        </p:blipFill>
        <p:spPr>
          <a:xfrm>
            <a:off x="0" y="0"/>
            <a:ext cx="688125" cy="1090613"/>
          </a:xfrm>
          <a:prstGeom prst="rect">
            <a:avLst/>
          </a:prstGeom>
        </p:spPr>
      </p:pic>
      <p:pic>
        <p:nvPicPr>
          <p:cNvPr id="5" name="Picture 2" descr="Best Private University in Punjab, North India (India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5873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04800"/>
            <a:ext cx="11430000" cy="6248400"/>
          </a:xfrm>
          <a:prstGeom prst="rect">
            <a:avLst/>
          </a:prstGeom>
        </p:spPr>
      </p:pic>
      <p:pic>
        <p:nvPicPr>
          <p:cNvPr id="2" name="Picture 1"/>
          <p:cNvPicPr>
            <a:picLocks noChangeAspect="1"/>
          </p:cNvPicPr>
          <p:nvPr/>
        </p:nvPicPr>
        <p:blipFill>
          <a:blip r:embed="rId3" cstate="print"/>
          <a:stretch>
            <a:fillRect/>
          </a:stretch>
        </p:blipFill>
        <p:spPr>
          <a:xfrm>
            <a:off x="0" y="0"/>
            <a:ext cx="688125" cy="1090613"/>
          </a:xfrm>
          <a:prstGeom prst="rect">
            <a:avLst/>
          </a:prstGeom>
        </p:spPr>
      </p:pic>
      <p:pic>
        <p:nvPicPr>
          <p:cNvPr id="3" name="Picture 2" descr="Best Private University in Punjab, North India (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15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ivate University in Punjab, North India (India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6962" y="6067424"/>
            <a:ext cx="2190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0" y="0"/>
            <a:ext cx="688125" cy="1090613"/>
          </a:xfrm>
          <a:prstGeom prst="rect">
            <a:avLst/>
          </a:prstGeom>
        </p:spPr>
      </p:pic>
      <p:sp>
        <p:nvSpPr>
          <p:cNvPr id="11" name="Content Placeholder 7"/>
          <p:cNvSpPr txBox="1">
            <a:spLocks/>
          </p:cNvSpPr>
          <p:nvPr/>
        </p:nvSpPr>
        <p:spPr>
          <a:xfrm>
            <a:off x="990600" y="-1"/>
            <a:ext cx="10896600" cy="14192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400" dirty="0" smtClean="0"/>
              <a:t>Installing Windows</a:t>
            </a:r>
            <a:endParaRPr lang="en-IN" sz="4400" dirty="0"/>
          </a:p>
        </p:txBody>
      </p:sp>
      <p:sp>
        <p:nvSpPr>
          <p:cNvPr id="2" name="Rectangle 1"/>
          <p:cNvSpPr/>
          <p:nvPr/>
        </p:nvSpPr>
        <p:spPr>
          <a:xfrm>
            <a:off x="533400" y="1419222"/>
            <a:ext cx="10896600" cy="3970318"/>
          </a:xfrm>
          <a:prstGeom prst="rect">
            <a:avLst/>
          </a:prstGeom>
        </p:spPr>
        <p:txBody>
          <a:bodyPr wrap="square">
            <a:spAutoFit/>
          </a:bodyPr>
          <a:lstStyle/>
          <a:p>
            <a:pPr marL="457200" indent="-457200">
              <a:buFont typeface="Arial" panose="020B0604020202020204" pitchFamily="34" charset="0"/>
              <a:buChar char="•"/>
            </a:pPr>
            <a:r>
              <a:rPr lang="en-IN" sz="2800" dirty="0"/>
              <a:t>If you restart your PC and your current version of Windows starts, you might have to change the boot order in your PC's BIOS settings so that your PC boots from the media</a:t>
            </a:r>
            <a:r>
              <a:rPr lang="en-IN" sz="2800" dirty="0" smtClean="0"/>
              <a:t>.</a:t>
            </a:r>
          </a:p>
          <a:p>
            <a:pPr marL="457200" indent="-457200">
              <a:buFont typeface="Arial" panose="020B0604020202020204" pitchFamily="34" charset="0"/>
              <a:buChar char="•"/>
            </a:pPr>
            <a:r>
              <a:rPr lang="en-IN" sz="2800" dirty="0"/>
              <a:t>To change the boot order, you'll generally press Delete key immediately after you turn on your PC. </a:t>
            </a:r>
            <a:endParaRPr lang="en-IN" sz="2800" dirty="0" smtClean="0"/>
          </a:p>
          <a:p>
            <a:pPr marL="457200" indent="-457200">
              <a:buFont typeface="Arial" panose="020B0604020202020204" pitchFamily="34" charset="0"/>
              <a:buChar char="•"/>
            </a:pPr>
            <a:r>
              <a:rPr lang="en-IN" sz="2800" dirty="0" smtClean="0"/>
              <a:t>When </a:t>
            </a:r>
            <a:r>
              <a:rPr lang="en-IN" sz="2800" dirty="0"/>
              <a:t>you get into BIOS Setup Menu, please select Boot tab and set your media as the first boot order</a:t>
            </a:r>
            <a:r>
              <a:rPr lang="en-IN" sz="2800" dirty="0" smtClean="0"/>
              <a:t>.</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960578561"/>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4.xml><?xml version="1.0" encoding="utf-8"?>
<a:theme xmlns:a="http://schemas.openxmlformats.org/drawingml/2006/main" name="Theme3">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6.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_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1639</TotalTime>
  <Words>2397</Words>
  <Application>Microsoft Office PowerPoint</Application>
  <PresentationFormat>Widescreen</PresentationFormat>
  <Paragraphs>379</Paragraphs>
  <Slides>81</Slides>
  <Notes>58</Notes>
  <HiddenSlides>0</HiddenSlides>
  <MMClips>3</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81</vt:i4>
      </vt:variant>
    </vt:vector>
  </HeadingPairs>
  <TitlesOfParts>
    <vt:vector size="100" baseType="lpstr">
      <vt:lpstr>Arial Unicode MS</vt:lpstr>
      <vt:lpstr>Arial</vt:lpstr>
      <vt:lpstr>Calibri</vt:lpstr>
      <vt:lpstr>Calibri</vt:lpstr>
      <vt:lpstr>Calibri Light</vt:lpstr>
      <vt:lpstr>Comic Sans MS</vt:lpstr>
      <vt:lpstr>Georgia</vt:lpstr>
      <vt:lpstr>Verdana</vt:lpstr>
      <vt:lpstr>Wingdings</vt:lpstr>
      <vt:lpstr>Wingdings 2</vt:lpstr>
      <vt:lpstr>Theme1</vt:lpstr>
      <vt:lpstr>Contents Slide Master</vt:lpstr>
      <vt:lpstr>Custom Design</vt:lpstr>
      <vt:lpstr>Theme3</vt:lpstr>
      <vt:lpstr>Aspect</vt:lpstr>
      <vt:lpstr>1_Theme1</vt:lpstr>
      <vt:lpstr>1_Contents Slide Master</vt:lpstr>
      <vt:lpstr>1_Custom Design</vt:lpstr>
      <vt:lpstr>Office Theme</vt:lpstr>
      <vt:lpstr>PowerPoint Presentation</vt:lpstr>
      <vt:lpstr>PowerPoint Presentation</vt:lpstr>
      <vt:lpstr>PowerPoint Presentation</vt:lpstr>
      <vt:lpstr>PowerPoint Presentation</vt:lpstr>
      <vt:lpstr>PowerPoint Presentation</vt:lpstr>
      <vt:lpstr>Create Bootable USB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Download the Installation Media</vt:lpstr>
      <vt:lpstr>PowerPoint Presentation</vt:lpstr>
      <vt:lpstr>PowerPoint Presentation</vt:lpstr>
      <vt:lpstr>Step 1: Download the Installation Media</vt:lpstr>
      <vt:lpstr>Step 2: Create Bootable USB</vt:lpstr>
      <vt:lpstr>Step 2: Create Bootable USB on Ubuntu</vt:lpstr>
      <vt:lpstr>Step 2: Create Bootable USB on Ubuntu</vt:lpstr>
      <vt:lpstr>Step 2: Create Bootable USB on Ubuntu</vt:lpstr>
      <vt:lpstr>Step 2: Create Bootable USB on Windows</vt:lpstr>
      <vt:lpstr>Step 2: Create Bootable USB on Windows</vt:lpstr>
      <vt:lpstr>Step 2: Create Bootable USB on Windows</vt:lpstr>
      <vt:lpstr>Step 2: Create Bootable USB on Windows</vt:lpstr>
      <vt:lpstr>Step 2: Create Bootable USB on Windows</vt:lpstr>
      <vt:lpstr>Step 2: Create Bootable USB on Windows</vt:lpstr>
      <vt:lpstr>PowerPoint Presentation</vt:lpstr>
      <vt:lpstr>Step 2: Create Bootable USB on Windows</vt:lpstr>
      <vt:lpstr>Step 2: Create Bootable USB on Windows</vt:lpstr>
      <vt:lpstr>Step 2: Create Bootable USB on Windows</vt:lpstr>
      <vt:lpstr>Step 2: Create Bootable USB on Windows</vt:lpstr>
      <vt:lpstr>Step 2: Create Bootable USB on Windows</vt:lpstr>
      <vt:lpstr>Step 2: Create Bootable USB on Windows</vt:lpstr>
      <vt:lpstr>Step 2: Create Bootable USB on Windows</vt:lpstr>
      <vt:lpstr>Step 2: Create Bootable USB on Windows</vt:lpstr>
      <vt:lpstr>Step 3: Boot up Ubuntu from USB</vt:lpstr>
      <vt:lpstr>Step 3: Boot up Ubuntu from USB</vt:lpstr>
      <vt:lpstr>Step 3: Boot up Ubuntu from USB</vt:lpstr>
      <vt:lpstr>Step 4: Run Ubuntu</vt:lpstr>
      <vt:lpstr>Step 5: Install Ubuntu 20.04 LTS Desktop</vt:lpstr>
      <vt:lpstr>Step 5: Install Ubuntu 20.04 LTS Desktop</vt:lpstr>
      <vt:lpstr>Step 5: Install Ubuntu 20.04 LTS Desktop</vt:lpstr>
      <vt:lpstr>Step 5: Install Ubuntu 20.04 LTS Desktop</vt:lpstr>
      <vt:lpstr>Step 5: Install Ubuntu 20.04 LTS Desktop</vt:lpstr>
      <vt:lpstr>Disk Partitioning</vt:lpstr>
      <vt:lpstr>Disk Partitioning</vt:lpstr>
      <vt:lpstr>Disk Partitioning</vt:lpstr>
      <vt:lpstr>Select Time Zone</vt:lpstr>
      <vt:lpstr>Create User Account</vt:lpstr>
      <vt:lpstr>Create User Account</vt:lpstr>
      <vt:lpstr>Create User Account</vt:lpstr>
      <vt:lpstr>PowerPoint Presentation</vt:lpstr>
      <vt:lpstr>Windows Drivers</vt:lpstr>
      <vt:lpstr>Updating Drivers Automatically</vt:lpstr>
      <vt:lpstr>Updating Drivers Automatically</vt:lpstr>
      <vt:lpstr>Updating Drivers Manually</vt:lpstr>
      <vt:lpstr>Updating Drivers Manually</vt:lpstr>
      <vt:lpstr>Updating Drivers Manually</vt:lpstr>
      <vt:lpstr>Updating Drivers Manually</vt:lpstr>
      <vt:lpstr>Updating Drivers Manually</vt:lpstr>
      <vt:lpstr>Updating Drivers Manually</vt:lpstr>
      <vt:lpstr>REFERENCES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Basics for Kids: Just How Does a Computer Work?</dc:title>
  <dc:creator>Administrator</dc:creator>
  <cp:lastModifiedBy>jasleenkaur2136@gmail.com</cp:lastModifiedBy>
  <cp:revision>264</cp:revision>
  <dcterms:created xsi:type="dcterms:W3CDTF">2020-08-02T16:40:51Z</dcterms:created>
  <dcterms:modified xsi:type="dcterms:W3CDTF">2021-01-29T08:14:03Z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2016-12-06T00:00:00Z</vt:filetime>
  </property>
  <property fmtid="{D5CDD505-2E9C-101B-9397-08002B2CF9AE}" pid="3" name="Creator">
    <vt:lpwstr>pdftk 1.44 - www.pdftk.com</vt:lpwstr>
  </property>
  <property fmtid="{D5CDD505-2E9C-101B-9397-08002B2CF9AE}" pid="4" name="LastSaved">
    <vt:filetime>2020-08-02T00:00:00Z</vt:filetime>
  </property>
</Properties>
</file>